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043" r:id="rId2"/>
    <p:sldId id="2024" r:id="rId3"/>
    <p:sldId id="2039" r:id="rId4"/>
    <p:sldId id="2044" r:id="rId5"/>
    <p:sldId id="2037" r:id="rId6"/>
    <p:sldId id="202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55" userDrawn="1">
          <p15:clr>
            <a:srgbClr val="A4A3A4"/>
          </p15:clr>
        </p15:guide>
        <p15:guide id="3" pos="198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25" userDrawn="1">
          <p15:clr>
            <a:srgbClr val="A4A3A4"/>
          </p15:clr>
        </p15:guide>
        <p15:guide id="10" orient="horz" pos="16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3"/>
    <p:restoredTop sz="95186"/>
  </p:normalViewPr>
  <p:slideViewPr>
    <p:cSldViewPr snapToGrid="0" snapToObjects="1" showGuides="1">
      <p:cViewPr varScale="1">
        <p:scale>
          <a:sx n="59" d="100"/>
          <a:sy n="59" d="100"/>
        </p:scale>
        <p:origin x="1100" y="48"/>
      </p:cViewPr>
      <p:guideLst>
        <p:guide orient="horz" pos="2160"/>
        <p:guide pos="7355"/>
        <p:guide pos="1980"/>
        <p:guide pos="3840"/>
        <p:guide orient="horz" pos="346"/>
        <p:guide orient="horz" pos="3974"/>
        <p:guide pos="5518"/>
        <p:guide pos="2139"/>
        <p:guide pos="325"/>
        <p:guide orient="horz" pos="1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Nunito Sans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Nunito Sans" pitchFamily="2" charset="77"/>
              </a:rPr>
              <a:t>08/06/2019</a:t>
            </a:fld>
            <a:endParaRPr lang="es-ES_tradnl" dirty="0">
              <a:latin typeface="Nunito Sans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Nunito Sans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Nunito Sans" pitchFamily="2" charset="77"/>
              </a:rPr>
              <a:t>‹#›</a:t>
            </a:fld>
            <a:endParaRPr lang="es-ES_tradnl" dirty="0">
              <a:latin typeface="Nunito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Sans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6/8/2019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Sans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unito Sa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Nunito Sans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Nunito Sans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6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Nunito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unito Sans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unito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unito Sans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bg>
      <p:bgPr>
        <a:blipFill dpi="0" rotWithShape="1">
          <a:blip r:embed="rId2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795600" y="995021"/>
            <a:ext cx="4600800" cy="2970852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Nunito Sans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F87788-73A9-1248-8D55-EE9D58105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64452" y="474785"/>
            <a:ext cx="4863095" cy="3970117"/>
          </a:xfrm>
          <a:custGeom>
            <a:avLst/>
            <a:gdLst>
              <a:gd name="connsiteX0" fmla="*/ 919589 w 4745812"/>
              <a:gd name="connsiteY0" fmla="*/ 2632561 h 3874371"/>
              <a:gd name="connsiteX1" fmla="*/ 897307 w 4745812"/>
              <a:gd name="connsiteY1" fmla="*/ 2637703 h 3874371"/>
              <a:gd name="connsiteX2" fmla="*/ 883023 w 4745812"/>
              <a:gd name="connsiteY2" fmla="*/ 2644273 h 3874371"/>
              <a:gd name="connsiteX3" fmla="*/ 877310 w 4745812"/>
              <a:gd name="connsiteY3" fmla="*/ 2647701 h 3874371"/>
              <a:gd name="connsiteX4" fmla="*/ 874859 w 4745812"/>
              <a:gd name="connsiteY4" fmla="*/ 2649438 h 3874371"/>
              <a:gd name="connsiteX5" fmla="*/ 868611 w 4745812"/>
              <a:gd name="connsiteY5" fmla="*/ 2653866 h 3874371"/>
              <a:gd name="connsiteX6" fmla="*/ 842459 w 4745812"/>
              <a:gd name="connsiteY6" fmla="*/ 2659128 h 3874371"/>
              <a:gd name="connsiteX7" fmla="*/ 791895 w 4745812"/>
              <a:gd name="connsiteY7" fmla="*/ 2669983 h 3874371"/>
              <a:gd name="connsiteX8" fmla="*/ 778469 w 4745812"/>
              <a:gd name="connsiteY8" fmla="*/ 2678554 h 3874371"/>
              <a:gd name="connsiteX9" fmla="*/ 737333 w 4745812"/>
              <a:gd name="connsiteY9" fmla="*/ 2698265 h 3874371"/>
              <a:gd name="connsiteX10" fmla="*/ 729049 w 4745812"/>
              <a:gd name="connsiteY10" fmla="*/ 2720547 h 3874371"/>
              <a:gd name="connsiteX11" fmla="*/ 738190 w 4745812"/>
              <a:gd name="connsiteY11" fmla="*/ 2732831 h 3874371"/>
              <a:gd name="connsiteX12" fmla="*/ 844458 w 4745812"/>
              <a:gd name="connsiteY12" fmla="*/ 2729974 h 3874371"/>
              <a:gd name="connsiteX13" fmla="*/ 907876 w 4745812"/>
              <a:gd name="connsiteY13" fmla="*/ 2704264 h 3874371"/>
              <a:gd name="connsiteX14" fmla="*/ 919589 w 4745812"/>
              <a:gd name="connsiteY14" fmla="*/ 2632561 h 3874371"/>
              <a:gd name="connsiteX15" fmla="*/ 3800724 w 4745812"/>
              <a:gd name="connsiteY15" fmla="*/ 2253208 h 3874371"/>
              <a:gd name="connsiteX16" fmla="*/ 3798255 w 4745812"/>
              <a:gd name="connsiteY16" fmla="*/ 2258903 h 3874371"/>
              <a:gd name="connsiteX17" fmla="*/ 3793399 w 4745812"/>
              <a:gd name="connsiteY17" fmla="*/ 2327464 h 3874371"/>
              <a:gd name="connsiteX18" fmla="*/ 3817109 w 4745812"/>
              <a:gd name="connsiteY18" fmla="*/ 2413451 h 3874371"/>
              <a:gd name="connsiteX19" fmla="*/ 3819966 w 4745812"/>
              <a:gd name="connsiteY19" fmla="*/ 2417450 h 3874371"/>
              <a:gd name="connsiteX20" fmla="*/ 3828536 w 4745812"/>
              <a:gd name="connsiteY20" fmla="*/ 2430020 h 3874371"/>
              <a:gd name="connsiteX21" fmla="*/ 3840534 w 4745812"/>
              <a:gd name="connsiteY21" fmla="*/ 2443447 h 3874371"/>
              <a:gd name="connsiteX22" fmla="*/ 3845961 w 4745812"/>
              <a:gd name="connsiteY22" fmla="*/ 2432877 h 3874371"/>
              <a:gd name="connsiteX23" fmla="*/ 3851103 w 4745812"/>
              <a:gd name="connsiteY23" fmla="*/ 2423450 h 3874371"/>
              <a:gd name="connsiteX24" fmla="*/ 3852532 w 4745812"/>
              <a:gd name="connsiteY24" fmla="*/ 2322893 h 3874371"/>
              <a:gd name="connsiteX25" fmla="*/ 3848247 w 4745812"/>
              <a:gd name="connsiteY25" fmla="*/ 2309467 h 3874371"/>
              <a:gd name="connsiteX26" fmla="*/ 3845961 w 4745812"/>
              <a:gd name="connsiteY26" fmla="*/ 2296897 h 3874371"/>
              <a:gd name="connsiteX27" fmla="*/ 3838534 w 4745812"/>
              <a:gd name="connsiteY27" fmla="*/ 2289470 h 3874371"/>
              <a:gd name="connsiteX28" fmla="*/ 3836820 w 4745812"/>
              <a:gd name="connsiteY28" fmla="*/ 2286042 h 3874371"/>
              <a:gd name="connsiteX29" fmla="*/ 3827679 w 4745812"/>
              <a:gd name="connsiteY29" fmla="*/ 2278043 h 3874371"/>
              <a:gd name="connsiteX30" fmla="*/ 3811967 w 4745812"/>
              <a:gd name="connsiteY30" fmla="*/ 2323750 h 3874371"/>
              <a:gd name="connsiteX31" fmla="*/ 3809682 w 4745812"/>
              <a:gd name="connsiteY31" fmla="*/ 2272330 h 3874371"/>
              <a:gd name="connsiteX32" fmla="*/ 3800724 w 4745812"/>
              <a:gd name="connsiteY32" fmla="*/ 2253208 h 3874371"/>
              <a:gd name="connsiteX33" fmla="*/ 396693 w 4745812"/>
              <a:gd name="connsiteY33" fmla="*/ 1822175 h 3874371"/>
              <a:gd name="connsiteX34" fmla="*/ 393961 w 4745812"/>
              <a:gd name="connsiteY34" fmla="*/ 1838967 h 3874371"/>
              <a:gd name="connsiteX35" fmla="*/ 397104 w 4745812"/>
              <a:gd name="connsiteY35" fmla="*/ 1856107 h 3874371"/>
              <a:gd name="connsiteX36" fmla="*/ 402531 w 4745812"/>
              <a:gd name="connsiteY36" fmla="*/ 1843538 h 3874371"/>
              <a:gd name="connsiteX37" fmla="*/ 399103 w 4745812"/>
              <a:gd name="connsiteY37" fmla="*/ 1824112 h 3874371"/>
              <a:gd name="connsiteX38" fmla="*/ 396693 w 4745812"/>
              <a:gd name="connsiteY38" fmla="*/ 1822175 h 3874371"/>
              <a:gd name="connsiteX39" fmla="*/ 2198529 w 4745812"/>
              <a:gd name="connsiteY39" fmla="*/ 707 h 3874371"/>
              <a:gd name="connsiteX40" fmla="*/ 2222230 w 4745812"/>
              <a:gd name="connsiteY40" fmla="*/ 7817 h 3874371"/>
              <a:gd name="connsiteX41" fmla="*/ 2307930 w 4745812"/>
              <a:gd name="connsiteY41" fmla="*/ 21244 h 3874371"/>
              <a:gd name="connsiteX42" fmla="*/ 2312215 w 4745812"/>
              <a:gd name="connsiteY42" fmla="*/ 22387 h 3874371"/>
              <a:gd name="connsiteX43" fmla="*/ 2371063 w 4745812"/>
              <a:gd name="connsiteY43" fmla="*/ 23529 h 3874371"/>
              <a:gd name="connsiteX44" fmla="*/ 2380775 w 4745812"/>
              <a:gd name="connsiteY44" fmla="*/ 16388 h 3874371"/>
              <a:gd name="connsiteX45" fmla="*/ 2462190 w 4745812"/>
              <a:gd name="connsiteY45" fmla="*/ 20101 h 3874371"/>
              <a:gd name="connsiteX46" fmla="*/ 2483330 w 4745812"/>
              <a:gd name="connsiteY46" fmla="*/ 21244 h 3874371"/>
              <a:gd name="connsiteX47" fmla="*/ 2525037 w 4745812"/>
              <a:gd name="connsiteY47" fmla="*/ 9246 h 3874371"/>
              <a:gd name="connsiteX48" fmla="*/ 2551890 w 4745812"/>
              <a:gd name="connsiteY48" fmla="*/ 17816 h 3874371"/>
              <a:gd name="connsiteX49" fmla="*/ 2600739 w 4745812"/>
              <a:gd name="connsiteY49" fmla="*/ 32100 h 3874371"/>
              <a:gd name="connsiteX50" fmla="*/ 2613880 w 4745812"/>
              <a:gd name="connsiteY50" fmla="*/ 34671 h 3874371"/>
              <a:gd name="connsiteX51" fmla="*/ 2668442 w 4745812"/>
              <a:gd name="connsiteY51" fmla="*/ 25529 h 3874371"/>
              <a:gd name="connsiteX52" fmla="*/ 2731574 w 4745812"/>
              <a:gd name="connsiteY52" fmla="*/ 32100 h 3874371"/>
              <a:gd name="connsiteX53" fmla="*/ 2742144 w 4745812"/>
              <a:gd name="connsiteY53" fmla="*/ 25243 h 3874371"/>
              <a:gd name="connsiteX54" fmla="*/ 2826416 w 4745812"/>
              <a:gd name="connsiteY54" fmla="*/ 23244 h 3874371"/>
              <a:gd name="connsiteX55" fmla="*/ 2875265 w 4745812"/>
              <a:gd name="connsiteY55" fmla="*/ 49811 h 3874371"/>
              <a:gd name="connsiteX56" fmla="*/ 2879264 w 4745812"/>
              <a:gd name="connsiteY56" fmla="*/ 51811 h 3874371"/>
              <a:gd name="connsiteX57" fmla="*/ 2919258 w 4745812"/>
              <a:gd name="connsiteY57" fmla="*/ 62381 h 3874371"/>
              <a:gd name="connsiteX58" fmla="*/ 2919258 w 4745812"/>
              <a:gd name="connsiteY58" fmla="*/ 61809 h 3874371"/>
              <a:gd name="connsiteX59" fmla="*/ 2964107 w 4745812"/>
              <a:gd name="connsiteY59" fmla="*/ 39241 h 3874371"/>
              <a:gd name="connsiteX60" fmla="*/ 2992674 w 4745812"/>
              <a:gd name="connsiteY60" fmla="*/ 47526 h 3874371"/>
              <a:gd name="connsiteX61" fmla="*/ 2996959 w 4745812"/>
              <a:gd name="connsiteY61" fmla="*/ 47240 h 3874371"/>
              <a:gd name="connsiteX62" fmla="*/ 3024383 w 4745812"/>
              <a:gd name="connsiteY62" fmla="*/ 43526 h 3874371"/>
              <a:gd name="connsiteX63" fmla="*/ 3069518 w 4745812"/>
              <a:gd name="connsiteY63" fmla="*/ 46097 h 3874371"/>
              <a:gd name="connsiteX64" fmla="*/ 3204068 w 4745812"/>
              <a:gd name="connsiteY64" fmla="*/ 58953 h 3874371"/>
              <a:gd name="connsiteX65" fmla="*/ 3289196 w 4745812"/>
              <a:gd name="connsiteY65" fmla="*/ 72950 h 3874371"/>
              <a:gd name="connsiteX66" fmla="*/ 3293481 w 4745812"/>
              <a:gd name="connsiteY66" fmla="*/ 73236 h 3874371"/>
              <a:gd name="connsiteX67" fmla="*/ 3303765 w 4745812"/>
              <a:gd name="connsiteY67" fmla="*/ 65523 h 3874371"/>
              <a:gd name="connsiteX68" fmla="*/ 3441743 w 4745812"/>
              <a:gd name="connsiteY68" fmla="*/ 92947 h 3874371"/>
              <a:gd name="connsiteX69" fmla="*/ 3472880 w 4745812"/>
              <a:gd name="connsiteY69" fmla="*/ 101518 h 3874371"/>
              <a:gd name="connsiteX70" fmla="*/ 3544868 w 4745812"/>
              <a:gd name="connsiteY70" fmla="*/ 110659 h 3874371"/>
              <a:gd name="connsiteX71" fmla="*/ 3553438 w 4745812"/>
              <a:gd name="connsiteY71" fmla="*/ 112373 h 3874371"/>
              <a:gd name="connsiteX72" fmla="*/ 3616571 w 4745812"/>
              <a:gd name="connsiteY72" fmla="*/ 121514 h 3874371"/>
              <a:gd name="connsiteX73" fmla="*/ 3670276 w 4745812"/>
              <a:gd name="connsiteY73" fmla="*/ 134941 h 3874371"/>
              <a:gd name="connsiteX74" fmla="*/ 3743693 w 4745812"/>
              <a:gd name="connsiteY74" fmla="*/ 144939 h 3874371"/>
              <a:gd name="connsiteX75" fmla="*/ 3763975 w 4745812"/>
              <a:gd name="connsiteY75" fmla="*/ 162080 h 3874371"/>
              <a:gd name="connsiteX76" fmla="*/ 3772545 w 4745812"/>
              <a:gd name="connsiteY76" fmla="*/ 165793 h 3874371"/>
              <a:gd name="connsiteX77" fmla="*/ 3844247 w 4745812"/>
              <a:gd name="connsiteY77" fmla="*/ 175221 h 3874371"/>
              <a:gd name="connsiteX78" fmla="*/ 3875671 w 4745812"/>
              <a:gd name="connsiteY78" fmla="*/ 184648 h 3874371"/>
              <a:gd name="connsiteX79" fmla="*/ 3928519 w 4745812"/>
              <a:gd name="connsiteY79" fmla="*/ 211501 h 3874371"/>
              <a:gd name="connsiteX80" fmla="*/ 3992509 w 4745812"/>
              <a:gd name="connsiteY80" fmla="*/ 218643 h 3874371"/>
              <a:gd name="connsiteX81" fmla="*/ 4016219 w 4745812"/>
              <a:gd name="connsiteY81" fmla="*/ 225213 h 3874371"/>
              <a:gd name="connsiteX82" fmla="*/ 4075923 w 4745812"/>
              <a:gd name="connsiteY82" fmla="*/ 243496 h 3874371"/>
              <a:gd name="connsiteX83" fmla="*/ 4123630 w 4745812"/>
              <a:gd name="connsiteY83" fmla="*/ 281776 h 3874371"/>
              <a:gd name="connsiteX84" fmla="*/ 4196475 w 4745812"/>
              <a:gd name="connsiteY84" fmla="*/ 329197 h 3874371"/>
              <a:gd name="connsiteX85" fmla="*/ 4229898 w 4745812"/>
              <a:gd name="connsiteY85" fmla="*/ 366906 h 3874371"/>
              <a:gd name="connsiteX86" fmla="*/ 4230469 w 4745812"/>
              <a:gd name="connsiteY86" fmla="*/ 404900 h 3874371"/>
              <a:gd name="connsiteX87" fmla="*/ 4165623 w 4745812"/>
              <a:gd name="connsiteY87" fmla="*/ 437466 h 3874371"/>
              <a:gd name="connsiteX88" fmla="*/ 4127058 w 4745812"/>
              <a:gd name="connsiteY88" fmla="*/ 433753 h 3874371"/>
              <a:gd name="connsiteX89" fmla="*/ 4117631 w 4745812"/>
              <a:gd name="connsiteY89" fmla="*/ 431753 h 3874371"/>
              <a:gd name="connsiteX90" fmla="*/ 4073638 w 4745812"/>
              <a:gd name="connsiteY90" fmla="*/ 405186 h 3874371"/>
              <a:gd name="connsiteX91" fmla="*/ 4046785 w 4745812"/>
              <a:gd name="connsiteY91" fmla="*/ 410613 h 3874371"/>
              <a:gd name="connsiteX92" fmla="*/ 4042215 w 4745812"/>
              <a:gd name="connsiteY92" fmla="*/ 409471 h 3874371"/>
              <a:gd name="connsiteX93" fmla="*/ 3955943 w 4745812"/>
              <a:gd name="connsiteY93" fmla="*/ 422040 h 3874371"/>
              <a:gd name="connsiteX94" fmla="*/ 3919663 w 4745812"/>
              <a:gd name="connsiteY94" fmla="*/ 435752 h 3874371"/>
              <a:gd name="connsiteX95" fmla="*/ 3918521 w 4745812"/>
              <a:gd name="connsiteY95" fmla="*/ 458320 h 3874371"/>
              <a:gd name="connsiteX96" fmla="*/ 3943945 w 4745812"/>
              <a:gd name="connsiteY96" fmla="*/ 478317 h 3874371"/>
              <a:gd name="connsiteX97" fmla="*/ 3997936 w 4745812"/>
              <a:gd name="connsiteY97" fmla="*/ 483174 h 3874371"/>
              <a:gd name="connsiteX98" fmla="*/ 4074495 w 4745812"/>
              <a:gd name="connsiteY98" fmla="*/ 494601 h 3874371"/>
              <a:gd name="connsiteX99" fmla="*/ 4288745 w 4745812"/>
              <a:gd name="connsiteY99" fmla="*/ 545736 h 3874371"/>
              <a:gd name="connsiteX100" fmla="*/ 4315598 w 4745812"/>
              <a:gd name="connsiteY100" fmla="*/ 553449 h 3874371"/>
              <a:gd name="connsiteX101" fmla="*/ 4377873 w 4745812"/>
              <a:gd name="connsiteY101" fmla="*/ 571446 h 3874371"/>
              <a:gd name="connsiteX102" fmla="*/ 4404726 w 4745812"/>
              <a:gd name="connsiteY102" fmla="*/ 580016 h 3874371"/>
              <a:gd name="connsiteX103" fmla="*/ 4426437 w 4745812"/>
              <a:gd name="connsiteY103" fmla="*/ 598299 h 3874371"/>
              <a:gd name="connsiteX104" fmla="*/ 4456432 w 4745812"/>
              <a:gd name="connsiteY104" fmla="*/ 620010 h 3874371"/>
              <a:gd name="connsiteX105" fmla="*/ 4470715 w 4745812"/>
              <a:gd name="connsiteY105" fmla="*/ 645720 h 3874371"/>
              <a:gd name="connsiteX106" fmla="*/ 4455289 w 4745812"/>
              <a:gd name="connsiteY106" fmla="*/ 682286 h 3874371"/>
              <a:gd name="connsiteX107" fmla="*/ 4417867 w 4745812"/>
              <a:gd name="connsiteY107" fmla="*/ 695713 h 3874371"/>
              <a:gd name="connsiteX108" fmla="*/ 4349878 w 4745812"/>
              <a:gd name="connsiteY108" fmla="*/ 701426 h 3874371"/>
              <a:gd name="connsiteX109" fmla="*/ 4317883 w 4745812"/>
              <a:gd name="connsiteY109" fmla="*/ 704283 h 3874371"/>
              <a:gd name="connsiteX110" fmla="*/ 4317883 w 4745812"/>
              <a:gd name="connsiteY110" fmla="*/ 715710 h 3874371"/>
              <a:gd name="connsiteX111" fmla="*/ 4397299 w 4745812"/>
              <a:gd name="connsiteY111" fmla="*/ 752276 h 3874371"/>
              <a:gd name="connsiteX112" fmla="*/ 4423866 w 4745812"/>
              <a:gd name="connsiteY112" fmla="*/ 759703 h 3874371"/>
              <a:gd name="connsiteX113" fmla="*/ 4468716 w 4745812"/>
              <a:gd name="connsiteY113" fmla="*/ 773415 h 3874371"/>
              <a:gd name="connsiteX114" fmla="*/ 4548417 w 4745812"/>
              <a:gd name="connsiteY114" fmla="*/ 809410 h 3874371"/>
              <a:gd name="connsiteX115" fmla="*/ 4552702 w 4745812"/>
              <a:gd name="connsiteY115" fmla="*/ 810552 h 3874371"/>
              <a:gd name="connsiteX116" fmla="*/ 4592981 w 4745812"/>
              <a:gd name="connsiteY116" fmla="*/ 823122 h 3874371"/>
              <a:gd name="connsiteX117" fmla="*/ 4610978 w 4745812"/>
              <a:gd name="connsiteY117" fmla="*/ 828835 h 3874371"/>
              <a:gd name="connsiteX118" fmla="*/ 4628689 w 4745812"/>
              <a:gd name="connsiteY118" fmla="*/ 833692 h 3874371"/>
              <a:gd name="connsiteX119" fmla="*/ 4652685 w 4745812"/>
              <a:gd name="connsiteY119" fmla="*/ 843976 h 3874371"/>
              <a:gd name="connsiteX120" fmla="*/ 4667540 w 4745812"/>
              <a:gd name="connsiteY120" fmla="*/ 884827 h 3874371"/>
              <a:gd name="connsiteX121" fmla="*/ 4642686 w 4745812"/>
              <a:gd name="connsiteY121" fmla="*/ 928249 h 3874371"/>
              <a:gd name="connsiteX122" fmla="*/ 4615263 w 4745812"/>
              <a:gd name="connsiteY122" fmla="*/ 952816 h 3874371"/>
              <a:gd name="connsiteX123" fmla="*/ 4564700 w 4745812"/>
              <a:gd name="connsiteY123" fmla="*/ 953102 h 3874371"/>
              <a:gd name="connsiteX124" fmla="*/ 4555844 w 4745812"/>
              <a:gd name="connsiteY124" fmla="*/ 949960 h 3874371"/>
              <a:gd name="connsiteX125" fmla="*/ 4533848 w 4745812"/>
              <a:gd name="connsiteY125" fmla="*/ 943675 h 3874371"/>
              <a:gd name="connsiteX126" fmla="*/ 4498139 w 4745812"/>
              <a:gd name="connsiteY126" fmla="*/ 933677 h 3874371"/>
              <a:gd name="connsiteX127" fmla="*/ 4467573 w 4745812"/>
              <a:gd name="connsiteY127" fmla="*/ 937962 h 3874371"/>
              <a:gd name="connsiteX128" fmla="*/ 4461860 w 4745812"/>
              <a:gd name="connsiteY128" fmla="*/ 944532 h 3874371"/>
              <a:gd name="connsiteX129" fmla="*/ 4368446 w 4745812"/>
              <a:gd name="connsiteY129" fmla="*/ 907966 h 3874371"/>
              <a:gd name="connsiteX130" fmla="*/ 4335023 w 4745812"/>
              <a:gd name="connsiteY130" fmla="*/ 895682 h 3874371"/>
              <a:gd name="connsiteX131" fmla="*/ 4229898 w 4745812"/>
              <a:gd name="connsiteY131" fmla="*/ 866830 h 3874371"/>
              <a:gd name="connsiteX132" fmla="*/ 4221328 w 4745812"/>
              <a:gd name="connsiteY132" fmla="*/ 863116 h 3874371"/>
              <a:gd name="connsiteX133" fmla="*/ 4154767 w 4745812"/>
              <a:gd name="connsiteY133" fmla="*/ 876542 h 3874371"/>
              <a:gd name="connsiteX134" fmla="*/ 4166765 w 4745812"/>
              <a:gd name="connsiteY134" fmla="*/ 935962 h 3874371"/>
              <a:gd name="connsiteX135" fmla="*/ 4134771 w 4745812"/>
              <a:gd name="connsiteY135" fmla="*/ 963386 h 3874371"/>
              <a:gd name="connsiteX136" fmla="*/ 4109061 w 4745812"/>
              <a:gd name="connsiteY136" fmla="*/ 954816 h 3874371"/>
              <a:gd name="connsiteX137" fmla="*/ 3969370 w 4745812"/>
              <a:gd name="connsiteY137" fmla="*/ 989668 h 3874371"/>
              <a:gd name="connsiteX138" fmla="*/ 3950230 w 4745812"/>
              <a:gd name="connsiteY138" fmla="*/ 1003666 h 3874371"/>
              <a:gd name="connsiteX139" fmla="*/ 3861102 w 4745812"/>
              <a:gd name="connsiteY139" fmla="*/ 1057943 h 3874371"/>
              <a:gd name="connsiteX140" fmla="*/ 3824822 w 4745812"/>
              <a:gd name="connsiteY140" fmla="*/ 1072798 h 3874371"/>
              <a:gd name="connsiteX141" fmla="*/ 3828536 w 4745812"/>
              <a:gd name="connsiteY141" fmla="*/ 1087082 h 3874371"/>
              <a:gd name="connsiteX142" fmla="*/ 3876813 w 4745812"/>
              <a:gd name="connsiteY142" fmla="*/ 1111935 h 3874371"/>
              <a:gd name="connsiteX143" fmla="*/ 3904237 w 4745812"/>
              <a:gd name="connsiteY143" fmla="*/ 1108793 h 3874371"/>
              <a:gd name="connsiteX144" fmla="*/ 3908237 w 4745812"/>
              <a:gd name="connsiteY144" fmla="*/ 1108793 h 3874371"/>
              <a:gd name="connsiteX145" fmla="*/ 3971655 w 4745812"/>
              <a:gd name="connsiteY145" fmla="*/ 1115934 h 3874371"/>
              <a:gd name="connsiteX146" fmla="*/ 3998222 w 4745812"/>
              <a:gd name="connsiteY146" fmla="*/ 1123076 h 3874371"/>
              <a:gd name="connsiteX147" fmla="*/ 4038215 w 4745812"/>
              <a:gd name="connsiteY147" fmla="*/ 1135074 h 3874371"/>
              <a:gd name="connsiteX148" fmla="*/ 4079351 w 4745812"/>
              <a:gd name="connsiteY148" fmla="*/ 1123362 h 3874371"/>
              <a:gd name="connsiteX149" fmla="*/ 4118773 w 4745812"/>
              <a:gd name="connsiteY149" fmla="*/ 1145359 h 3874371"/>
              <a:gd name="connsiteX150" fmla="*/ 4204474 w 4745812"/>
              <a:gd name="connsiteY150" fmla="*/ 1159642 h 3874371"/>
              <a:gd name="connsiteX151" fmla="*/ 4266749 w 4745812"/>
              <a:gd name="connsiteY151" fmla="*/ 1177925 h 3874371"/>
              <a:gd name="connsiteX152" fmla="*/ 4346450 w 4745812"/>
              <a:gd name="connsiteY152" fmla="*/ 1202778 h 3874371"/>
              <a:gd name="connsiteX153" fmla="*/ 4366161 w 4745812"/>
              <a:gd name="connsiteY153" fmla="*/ 1223632 h 3874371"/>
              <a:gd name="connsiteX154" fmla="*/ 4341308 w 4745812"/>
              <a:gd name="connsiteY154" fmla="*/ 1225632 h 3874371"/>
              <a:gd name="connsiteX155" fmla="*/ 4300172 w 4745812"/>
              <a:gd name="connsiteY155" fmla="*/ 1263912 h 3874371"/>
              <a:gd name="connsiteX156" fmla="*/ 4275319 w 4745812"/>
              <a:gd name="connsiteY156" fmla="*/ 1294193 h 3874371"/>
              <a:gd name="connsiteX157" fmla="*/ 4207330 w 4745812"/>
              <a:gd name="connsiteY157" fmla="*/ 1298478 h 3874371"/>
              <a:gd name="connsiteX158" fmla="*/ 4134199 w 4745812"/>
              <a:gd name="connsiteY158" fmla="*/ 1313904 h 3874371"/>
              <a:gd name="connsiteX159" fmla="*/ 4079351 w 4745812"/>
              <a:gd name="connsiteY159" fmla="*/ 1336472 h 3874371"/>
              <a:gd name="connsiteX160" fmla="*/ 4030788 w 4745812"/>
              <a:gd name="connsiteY160" fmla="*/ 1309619 h 3874371"/>
              <a:gd name="connsiteX161" fmla="*/ 3915950 w 4745812"/>
              <a:gd name="connsiteY161" fmla="*/ 1323331 h 3874371"/>
              <a:gd name="connsiteX162" fmla="*/ 3893096 w 4745812"/>
              <a:gd name="connsiteY162" fmla="*/ 1339329 h 3874371"/>
              <a:gd name="connsiteX163" fmla="*/ 3862530 w 4745812"/>
              <a:gd name="connsiteY163" fmla="*/ 1347042 h 3874371"/>
              <a:gd name="connsiteX164" fmla="*/ 3863387 w 4745812"/>
              <a:gd name="connsiteY164" fmla="*/ 1434172 h 3874371"/>
              <a:gd name="connsiteX165" fmla="*/ 3867386 w 4745812"/>
              <a:gd name="connsiteY165" fmla="*/ 1438171 h 3874371"/>
              <a:gd name="connsiteX166" fmla="*/ 3876528 w 4745812"/>
              <a:gd name="connsiteY166" fmla="*/ 1437885 h 3874371"/>
              <a:gd name="connsiteX167" fmla="*/ 3897953 w 4745812"/>
              <a:gd name="connsiteY167" fmla="*/ 1458168 h 3874371"/>
              <a:gd name="connsiteX168" fmla="*/ 3911093 w 4745812"/>
              <a:gd name="connsiteY168" fmla="*/ 1461025 h 3874371"/>
              <a:gd name="connsiteX169" fmla="*/ 3945374 w 4745812"/>
              <a:gd name="connsiteY169" fmla="*/ 1433886 h 3874371"/>
              <a:gd name="connsiteX170" fmla="*/ 3973369 w 4745812"/>
              <a:gd name="connsiteY170" fmla="*/ 1457311 h 3874371"/>
              <a:gd name="connsiteX171" fmla="*/ 4006506 w 4745812"/>
              <a:gd name="connsiteY171" fmla="*/ 1463596 h 3874371"/>
              <a:gd name="connsiteX172" fmla="*/ 4019933 w 4745812"/>
              <a:gd name="connsiteY172" fmla="*/ 1455311 h 3874371"/>
              <a:gd name="connsiteX173" fmla="*/ 4044786 w 4745812"/>
              <a:gd name="connsiteY173" fmla="*/ 1413889 h 3874371"/>
              <a:gd name="connsiteX174" fmla="*/ 4068782 w 4745812"/>
              <a:gd name="connsiteY174" fmla="*/ 1386179 h 3874371"/>
              <a:gd name="connsiteX175" fmla="*/ 4061069 w 4745812"/>
              <a:gd name="connsiteY175" fmla="*/ 1456454 h 3874371"/>
              <a:gd name="connsiteX176" fmla="*/ 4081351 w 4745812"/>
              <a:gd name="connsiteY176" fmla="*/ 1486735 h 3874371"/>
              <a:gd name="connsiteX177" fmla="*/ 4247609 w 4745812"/>
              <a:gd name="connsiteY177" fmla="*/ 1524729 h 3874371"/>
              <a:gd name="connsiteX178" fmla="*/ 4273891 w 4745812"/>
              <a:gd name="connsiteY178" fmla="*/ 1532728 h 3874371"/>
              <a:gd name="connsiteX179" fmla="*/ 4398156 w 4745812"/>
              <a:gd name="connsiteY179" fmla="*/ 1581292 h 3874371"/>
              <a:gd name="connsiteX180" fmla="*/ 4441292 w 4745812"/>
              <a:gd name="connsiteY180" fmla="*/ 1632427 h 3874371"/>
              <a:gd name="connsiteX181" fmla="*/ 4484713 w 4745812"/>
              <a:gd name="connsiteY181" fmla="*/ 1655852 h 3874371"/>
              <a:gd name="connsiteX182" fmla="*/ 4549274 w 4745812"/>
              <a:gd name="connsiteY182" fmla="*/ 1662994 h 3874371"/>
              <a:gd name="connsiteX183" fmla="*/ 4574698 w 4745812"/>
              <a:gd name="connsiteY183" fmla="*/ 1683562 h 3874371"/>
              <a:gd name="connsiteX184" fmla="*/ 4616691 w 4745812"/>
              <a:gd name="connsiteY184" fmla="*/ 1670421 h 3874371"/>
              <a:gd name="connsiteX185" fmla="*/ 4637830 w 4745812"/>
              <a:gd name="connsiteY185" fmla="*/ 1694132 h 3874371"/>
              <a:gd name="connsiteX186" fmla="*/ 4624690 w 4745812"/>
              <a:gd name="connsiteY186" fmla="*/ 1774406 h 3874371"/>
              <a:gd name="connsiteX187" fmla="*/ 4619548 w 4745812"/>
              <a:gd name="connsiteY187" fmla="*/ 1797831 h 3874371"/>
              <a:gd name="connsiteX188" fmla="*/ 4672682 w 4745812"/>
              <a:gd name="connsiteY188" fmla="*/ 1814114 h 3874371"/>
              <a:gd name="connsiteX189" fmla="*/ 4745241 w 4745812"/>
              <a:gd name="connsiteY189" fmla="*/ 1835825 h 3874371"/>
              <a:gd name="connsiteX190" fmla="*/ 4745812 w 4745812"/>
              <a:gd name="connsiteY190" fmla="*/ 1854679 h 3874371"/>
              <a:gd name="connsiteX191" fmla="*/ 4683822 w 4745812"/>
              <a:gd name="connsiteY191" fmla="*/ 1879532 h 3874371"/>
              <a:gd name="connsiteX192" fmla="*/ 4612120 w 4745812"/>
              <a:gd name="connsiteY192" fmla="*/ 1880104 h 3874371"/>
              <a:gd name="connsiteX193" fmla="*/ 4600979 w 4745812"/>
              <a:gd name="connsiteY193" fmla="*/ 1854679 h 3874371"/>
              <a:gd name="connsiteX194" fmla="*/ 4618119 w 4745812"/>
              <a:gd name="connsiteY194" fmla="*/ 1822398 h 3874371"/>
              <a:gd name="connsiteX195" fmla="*/ 4610121 w 4745812"/>
              <a:gd name="connsiteY195" fmla="*/ 1807829 h 3874371"/>
              <a:gd name="connsiteX196" fmla="*/ 4579840 w 4745812"/>
              <a:gd name="connsiteY196" fmla="*/ 1858679 h 3874371"/>
              <a:gd name="connsiteX197" fmla="*/ 4556987 w 4745812"/>
              <a:gd name="connsiteY197" fmla="*/ 1873819 h 3874371"/>
              <a:gd name="connsiteX198" fmla="*/ 4532134 w 4745812"/>
              <a:gd name="connsiteY198" fmla="*/ 1889245 h 3874371"/>
              <a:gd name="connsiteX199" fmla="*/ 4482142 w 4745812"/>
              <a:gd name="connsiteY199" fmla="*/ 1877818 h 3874371"/>
              <a:gd name="connsiteX200" fmla="*/ 4475286 w 4745812"/>
              <a:gd name="connsiteY200" fmla="*/ 1892959 h 3874371"/>
              <a:gd name="connsiteX201" fmla="*/ 4448719 w 4745812"/>
              <a:gd name="connsiteY201" fmla="*/ 1891245 h 3874371"/>
              <a:gd name="connsiteX202" fmla="*/ 4445577 w 4745812"/>
              <a:gd name="connsiteY202" fmla="*/ 1868106 h 3874371"/>
              <a:gd name="connsiteX203" fmla="*/ 4459289 w 4745812"/>
              <a:gd name="connsiteY203" fmla="*/ 1850394 h 3874371"/>
              <a:gd name="connsiteX204" fmla="*/ 4473858 w 4745812"/>
              <a:gd name="connsiteY204" fmla="*/ 1794974 h 3874371"/>
              <a:gd name="connsiteX205" fmla="*/ 4496711 w 4745812"/>
              <a:gd name="connsiteY205" fmla="*/ 1836968 h 3874371"/>
              <a:gd name="connsiteX206" fmla="*/ 4496711 w 4745812"/>
              <a:gd name="connsiteY206" fmla="*/ 1780690 h 3874371"/>
              <a:gd name="connsiteX207" fmla="*/ 4488712 w 4745812"/>
              <a:gd name="connsiteY207" fmla="*/ 1770121 h 3874371"/>
              <a:gd name="connsiteX208" fmla="*/ 4451576 w 4745812"/>
              <a:gd name="connsiteY208" fmla="*/ 1790975 h 3874371"/>
              <a:gd name="connsiteX209" fmla="*/ 4444148 w 4745812"/>
              <a:gd name="connsiteY209" fmla="*/ 1771549 h 3874371"/>
              <a:gd name="connsiteX210" fmla="*/ 4418724 w 4745812"/>
              <a:gd name="connsiteY210" fmla="*/ 1750409 h 3874371"/>
              <a:gd name="connsiteX211" fmla="*/ 4400156 w 4745812"/>
              <a:gd name="connsiteY211" fmla="*/ 1863249 h 3874371"/>
              <a:gd name="connsiteX212" fmla="*/ 4393299 w 4745812"/>
              <a:gd name="connsiteY212" fmla="*/ 1762122 h 3874371"/>
              <a:gd name="connsiteX213" fmla="*/ 4379016 w 4745812"/>
              <a:gd name="connsiteY213" fmla="*/ 1714415 h 3874371"/>
              <a:gd name="connsiteX214" fmla="*/ 4360448 w 4745812"/>
              <a:gd name="connsiteY214" fmla="*/ 1733269 h 3874371"/>
              <a:gd name="connsiteX215" fmla="*/ 4366447 w 4745812"/>
              <a:gd name="connsiteY215" fmla="*/ 1697275 h 3874371"/>
              <a:gd name="connsiteX216" fmla="*/ 4339880 w 4745812"/>
              <a:gd name="connsiteY216" fmla="*/ 1676992 h 3874371"/>
              <a:gd name="connsiteX217" fmla="*/ 4310170 w 4745812"/>
              <a:gd name="connsiteY217" fmla="*/ 1725556 h 3874371"/>
              <a:gd name="connsiteX218" fmla="*/ 4287317 w 4745812"/>
              <a:gd name="connsiteY218" fmla="*/ 1763836 h 3874371"/>
              <a:gd name="connsiteX219" fmla="*/ 4245610 w 4745812"/>
              <a:gd name="connsiteY219" fmla="*/ 1828969 h 3874371"/>
              <a:gd name="connsiteX220" fmla="*/ 4239039 w 4745812"/>
              <a:gd name="connsiteY220" fmla="*/ 1822684 h 3874371"/>
              <a:gd name="connsiteX221" fmla="*/ 4226470 w 4745812"/>
              <a:gd name="connsiteY221" fmla="*/ 1806972 h 3874371"/>
              <a:gd name="connsiteX222" fmla="*/ 4203617 w 4745812"/>
              <a:gd name="connsiteY222" fmla="*/ 1812114 h 3874371"/>
              <a:gd name="connsiteX223" fmla="*/ 4175335 w 4745812"/>
              <a:gd name="connsiteY223" fmla="*/ 1842395 h 3874371"/>
              <a:gd name="connsiteX224" fmla="*/ 4165623 w 4745812"/>
              <a:gd name="connsiteY224" fmla="*/ 1863535 h 3874371"/>
              <a:gd name="connsiteX225" fmla="*/ 4156196 w 4745812"/>
              <a:gd name="connsiteY225" fmla="*/ 1860964 h 3874371"/>
              <a:gd name="connsiteX226" fmla="*/ 4142484 w 4745812"/>
              <a:gd name="connsiteY226" fmla="*/ 1863249 h 3874371"/>
              <a:gd name="connsiteX227" fmla="*/ 4101348 w 4745812"/>
              <a:gd name="connsiteY227" fmla="*/ 1891531 h 3874371"/>
              <a:gd name="connsiteX228" fmla="*/ 4067353 w 4745812"/>
              <a:gd name="connsiteY228" fmla="*/ 1906386 h 3874371"/>
              <a:gd name="connsiteX229" fmla="*/ 4045357 w 4745812"/>
              <a:gd name="connsiteY229" fmla="*/ 1913242 h 3874371"/>
              <a:gd name="connsiteX230" fmla="*/ 4028503 w 4745812"/>
              <a:gd name="connsiteY230" fmla="*/ 1898958 h 3874371"/>
              <a:gd name="connsiteX231" fmla="*/ 4015648 w 4745812"/>
              <a:gd name="connsiteY231" fmla="*/ 1881818 h 3874371"/>
              <a:gd name="connsiteX232" fmla="*/ 3973940 w 4745812"/>
              <a:gd name="connsiteY232" fmla="*/ 1907528 h 3874371"/>
              <a:gd name="connsiteX233" fmla="*/ 3943374 w 4745812"/>
              <a:gd name="connsiteY233" fmla="*/ 1914956 h 3874371"/>
              <a:gd name="connsiteX234" fmla="*/ 3924805 w 4745812"/>
              <a:gd name="connsiteY234" fmla="*/ 1931810 h 3874371"/>
              <a:gd name="connsiteX235" fmla="*/ 3901381 w 4745812"/>
              <a:gd name="connsiteY235" fmla="*/ 1943808 h 3874371"/>
              <a:gd name="connsiteX236" fmla="*/ 3878813 w 4745812"/>
              <a:gd name="connsiteY236" fmla="*/ 1956378 h 3874371"/>
              <a:gd name="connsiteX237" fmla="*/ 3893096 w 4745812"/>
              <a:gd name="connsiteY237" fmla="*/ 2009227 h 3874371"/>
              <a:gd name="connsiteX238" fmla="*/ 3905666 w 4745812"/>
              <a:gd name="connsiteY238" fmla="*/ 2002371 h 3874371"/>
              <a:gd name="connsiteX239" fmla="*/ 3990795 w 4745812"/>
              <a:gd name="connsiteY239" fmla="*/ 2050078 h 3874371"/>
              <a:gd name="connsiteX240" fmla="*/ 4016219 w 4745812"/>
              <a:gd name="connsiteY240" fmla="*/ 2082644 h 3874371"/>
              <a:gd name="connsiteX241" fmla="*/ 4055641 w 4745812"/>
              <a:gd name="connsiteY241" fmla="*/ 2119210 h 3874371"/>
              <a:gd name="connsiteX242" fmla="*/ 4114203 w 4745812"/>
              <a:gd name="connsiteY242" fmla="*/ 2134922 h 3874371"/>
              <a:gd name="connsiteX243" fmla="*/ 4123344 w 4745812"/>
              <a:gd name="connsiteY243" fmla="*/ 2117211 h 3874371"/>
              <a:gd name="connsiteX244" fmla="*/ 4144198 w 4745812"/>
              <a:gd name="connsiteY244" fmla="*/ 2158061 h 3874371"/>
              <a:gd name="connsiteX245" fmla="*/ 4172193 w 4745812"/>
              <a:gd name="connsiteY245" fmla="*/ 2118925 h 3874371"/>
              <a:gd name="connsiteX246" fmla="*/ 4174478 w 4745812"/>
              <a:gd name="connsiteY246" fmla="*/ 2180058 h 3874371"/>
              <a:gd name="connsiteX247" fmla="*/ 4206759 w 4745812"/>
              <a:gd name="connsiteY247" fmla="*/ 2226337 h 3874371"/>
              <a:gd name="connsiteX248" fmla="*/ 4221899 w 4745812"/>
              <a:gd name="connsiteY248" fmla="*/ 2262617 h 3874371"/>
              <a:gd name="connsiteX249" fmla="*/ 4219043 w 4745812"/>
              <a:gd name="connsiteY249" fmla="*/ 2298040 h 3874371"/>
              <a:gd name="connsiteX250" fmla="*/ 4192190 w 4745812"/>
              <a:gd name="connsiteY250" fmla="*/ 2270330 h 3874371"/>
              <a:gd name="connsiteX251" fmla="*/ 4189619 w 4745812"/>
              <a:gd name="connsiteY251" fmla="*/ 2246905 h 3874371"/>
              <a:gd name="connsiteX252" fmla="*/ 4171336 w 4745812"/>
              <a:gd name="connsiteY252" fmla="*/ 2290041 h 3874371"/>
              <a:gd name="connsiteX253" fmla="*/ 4160766 w 4745812"/>
              <a:gd name="connsiteY253" fmla="*/ 2331464 h 3874371"/>
              <a:gd name="connsiteX254" fmla="*/ 4156196 w 4745812"/>
              <a:gd name="connsiteY254" fmla="*/ 2277472 h 3874371"/>
              <a:gd name="connsiteX255" fmla="*/ 4149340 w 4745812"/>
              <a:gd name="connsiteY255" fmla="*/ 2248333 h 3874371"/>
              <a:gd name="connsiteX256" fmla="*/ 4130486 w 4745812"/>
              <a:gd name="connsiteY256" fmla="*/ 2310895 h 3874371"/>
              <a:gd name="connsiteX257" fmla="*/ 4114774 w 4745812"/>
              <a:gd name="connsiteY257" fmla="*/ 2259475 h 3874371"/>
              <a:gd name="connsiteX258" fmla="*/ 4059355 w 4745812"/>
              <a:gd name="connsiteY258" fmla="*/ 2302897 h 3874371"/>
              <a:gd name="connsiteX259" fmla="*/ 4032788 w 4745812"/>
              <a:gd name="connsiteY259" fmla="*/ 2326607 h 3874371"/>
              <a:gd name="connsiteX260" fmla="*/ 4016219 w 4745812"/>
              <a:gd name="connsiteY260" fmla="*/ 2248905 h 3874371"/>
              <a:gd name="connsiteX261" fmla="*/ 3991366 w 4745812"/>
              <a:gd name="connsiteY261" fmla="*/ 2280614 h 3874371"/>
              <a:gd name="connsiteX262" fmla="*/ 3963085 w 4745812"/>
              <a:gd name="connsiteY262" fmla="*/ 2268330 h 3874371"/>
              <a:gd name="connsiteX263" fmla="*/ 3944802 w 4745812"/>
              <a:gd name="connsiteY263" fmla="*/ 2285185 h 3874371"/>
              <a:gd name="connsiteX264" fmla="*/ 3909094 w 4745812"/>
              <a:gd name="connsiteY264" fmla="*/ 2264617 h 3874371"/>
              <a:gd name="connsiteX265" fmla="*/ 3908522 w 4745812"/>
              <a:gd name="connsiteY265" fmla="*/ 2276615 h 3874371"/>
              <a:gd name="connsiteX266" fmla="*/ 3915950 w 4745812"/>
              <a:gd name="connsiteY266" fmla="*/ 2311467 h 3874371"/>
              <a:gd name="connsiteX267" fmla="*/ 3924520 w 4745812"/>
              <a:gd name="connsiteY267" fmla="*/ 2356888 h 3874371"/>
              <a:gd name="connsiteX268" fmla="*/ 3926234 w 4745812"/>
              <a:gd name="connsiteY268" fmla="*/ 2378885 h 3874371"/>
              <a:gd name="connsiteX269" fmla="*/ 3933090 w 4745812"/>
              <a:gd name="connsiteY269" fmla="*/ 2435448 h 3874371"/>
              <a:gd name="connsiteX270" fmla="*/ 3981939 w 4745812"/>
              <a:gd name="connsiteY270" fmla="*/ 2474870 h 3874371"/>
              <a:gd name="connsiteX271" fmla="*/ 4013362 w 4745812"/>
              <a:gd name="connsiteY271" fmla="*/ 2471728 h 3874371"/>
              <a:gd name="connsiteX272" fmla="*/ 4042215 w 4745812"/>
              <a:gd name="connsiteY272" fmla="*/ 2454873 h 3874371"/>
              <a:gd name="connsiteX273" fmla="*/ 4124487 w 4745812"/>
              <a:gd name="connsiteY273" fmla="*/ 2498581 h 3874371"/>
              <a:gd name="connsiteX274" fmla="*/ 4164480 w 4745812"/>
              <a:gd name="connsiteY274" fmla="*/ 2527719 h 3874371"/>
              <a:gd name="connsiteX275" fmla="*/ 4168479 w 4745812"/>
              <a:gd name="connsiteY275" fmla="*/ 2530005 h 3874371"/>
              <a:gd name="connsiteX276" fmla="*/ 4193332 w 4745812"/>
              <a:gd name="connsiteY276" fmla="*/ 2550287 h 3874371"/>
              <a:gd name="connsiteX277" fmla="*/ 4216472 w 4745812"/>
              <a:gd name="connsiteY277" fmla="*/ 2570284 h 3874371"/>
              <a:gd name="connsiteX278" fmla="*/ 4251609 w 4745812"/>
              <a:gd name="connsiteY278" fmla="*/ 2591710 h 3874371"/>
              <a:gd name="connsiteX279" fmla="*/ 4280175 w 4745812"/>
              <a:gd name="connsiteY279" fmla="*/ 2568285 h 3874371"/>
              <a:gd name="connsiteX280" fmla="*/ 4313598 w 4745812"/>
              <a:gd name="connsiteY280" fmla="*/ 2611421 h 3874371"/>
              <a:gd name="connsiteX281" fmla="*/ 4345593 w 4745812"/>
              <a:gd name="connsiteY281" fmla="*/ 2719976 h 3874371"/>
              <a:gd name="connsiteX282" fmla="*/ 4370446 w 4745812"/>
              <a:gd name="connsiteY282" fmla="*/ 2724261 h 3874371"/>
              <a:gd name="connsiteX283" fmla="*/ 4344450 w 4745812"/>
              <a:gd name="connsiteY283" fmla="*/ 2744829 h 3874371"/>
              <a:gd name="connsiteX284" fmla="*/ 4237040 w 4745812"/>
              <a:gd name="connsiteY284" fmla="*/ 2756827 h 3874371"/>
              <a:gd name="connsiteX285" fmla="*/ 4222756 w 4745812"/>
              <a:gd name="connsiteY285" fmla="*/ 2746543 h 3874371"/>
              <a:gd name="connsiteX286" fmla="*/ 4213615 w 4745812"/>
              <a:gd name="connsiteY286" fmla="*/ 2744258 h 3874371"/>
              <a:gd name="connsiteX287" fmla="*/ 4109918 w 4745812"/>
              <a:gd name="connsiteY287" fmla="*/ 2751400 h 3874371"/>
              <a:gd name="connsiteX288" fmla="*/ 4028788 w 4745812"/>
              <a:gd name="connsiteY288" fmla="*/ 2739973 h 3874371"/>
              <a:gd name="connsiteX289" fmla="*/ 4010506 w 4745812"/>
              <a:gd name="connsiteY289" fmla="*/ 2746258 h 3874371"/>
              <a:gd name="connsiteX290" fmla="*/ 3890240 w 4745812"/>
              <a:gd name="connsiteY290" fmla="*/ 2710263 h 3874371"/>
              <a:gd name="connsiteX291" fmla="*/ 3867386 w 4745812"/>
              <a:gd name="connsiteY291" fmla="*/ 2716548 h 3874371"/>
              <a:gd name="connsiteX292" fmla="*/ 3863101 w 4745812"/>
              <a:gd name="connsiteY292" fmla="*/ 2715119 h 3874371"/>
              <a:gd name="connsiteX293" fmla="*/ 3803968 w 4745812"/>
              <a:gd name="connsiteY293" fmla="*/ 2730831 h 3874371"/>
              <a:gd name="connsiteX294" fmla="*/ 3790828 w 4745812"/>
              <a:gd name="connsiteY294" fmla="*/ 2707121 h 3874371"/>
              <a:gd name="connsiteX295" fmla="*/ 3782829 w 4745812"/>
              <a:gd name="connsiteY295" fmla="*/ 2704264 h 3874371"/>
              <a:gd name="connsiteX296" fmla="*/ 3801397 w 4745812"/>
              <a:gd name="connsiteY296" fmla="*/ 2759970 h 3874371"/>
              <a:gd name="connsiteX297" fmla="*/ 3814252 w 4745812"/>
              <a:gd name="connsiteY297" fmla="*/ 2801678 h 3874371"/>
              <a:gd name="connsiteX298" fmla="*/ 3830821 w 4745812"/>
              <a:gd name="connsiteY298" fmla="*/ 2775967 h 3874371"/>
              <a:gd name="connsiteX299" fmla="*/ 3840534 w 4745812"/>
              <a:gd name="connsiteY299" fmla="*/ 2770540 h 3874371"/>
              <a:gd name="connsiteX300" fmla="*/ 3843105 w 4745812"/>
              <a:gd name="connsiteY300" fmla="*/ 2815390 h 3874371"/>
              <a:gd name="connsiteX301" fmla="*/ 3822251 w 4745812"/>
              <a:gd name="connsiteY301" fmla="*/ 2909090 h 3874371"/>
              <a:gd name="connsiteX302" fmla="*/ 3814252 w 4745812"/>
              <a:gd name="connsiteY302" fmla="*/ 2905948 h 3874371"/>
              <a:gd name="connsiteX303" fmla="*/ 3781686 w 4745812"/>
              <a:gd name="connsiteY303" fmla="*/ 2877380 h 3874371"/>
              <a:gd name="connsiteX304" fmla="*/ 3765975 w 4745812"/>
              <a:gd name="connsiteY304" fmla="*/ 2861383 h 3874371"/>
              <a:gd name="connsiteX305" fmla="*/ 3701700 w 4745812"/>
              <a:gd name="connsiteY305" fmla="*/ 2881380 h 3874371"/>
              <a:gd name="connsiteX306" fmla="*/ 3666277 w 4745812"/>
              <a:gd name="connsiteY306" fmla="*/ 2983364 h 3874371"/>
              <a:gd name="connsiteX307" fmla="*/ 3660563 w 4745812"/>
              <a:gd name="connsiteY307" fmla="*/ 3019644 h 3874371"/>
              <a:gd name="connsiteX308" fmla="*/ 3637424 w 4745812"/>
              <a:gd name="connsiteY308" fmla="*/ 3057067 h 3874371"/>
              <a:gd name="connsiteX309" fmla="*/ 3613714 w 4745812"/>
              <a:gd name="connsiteY309" fmla="*/ 3055639 h 3874371"/>
              <a:gd name="connsiteX310" fmla="*/ 3576577 w 4745812"/>
              <a:gd name="connsiteY310" fmla="*/ 3073351 h 3874371"/>
              <a:gd name="connsiteX311" fmla="*/ 3542012 w 4745812"/>
              <a:gd name="connsiteY311" fmla="*/ 3046783 h 3874371"/>
              <a:gd name="connsiteX312" fmla="*/ 3532585 w 4745812"/>
              <a:gd name="connsiteY312" fmla="*/ 3056210 h 3874371"/>
              <a:gd name="connsiteX313" fmla="*/ 3527443 w 4745812"/>
              <a:gd name="connsiteY313" fmla="*/ 3067637 h 3874371"/>
              <a:gd name="connsiteX314" fmla="*/ 3487449 w 4745812"/>
              <a:gd name="connsiteY314" fmla="*/ 3055639 h 3874371"/>
              <a:gd name="connsiteX315" fmla="*/ 3427174 w 4745812"/>
              <a:gd name="connsiteY315" fmla="*/ 3088777 h 3874371"/>
              <a:gd name="connsiteX316" fmla="*/ 3395750 w 4745812"/>
              <a:gd name="connsiteY316" fmla="*/ 3091634 h 3874371"/>
              <a:gd name="connsiteX317" fmla="*/ 3373468 w 4745812"/>
              <a:gd name="connsiteY317" fmla="*/ 3085063 h 3874371"/>
              <a:gd name="connsiteX318" fmla="*/ 3360327 w 4745812"/>
              <a:gd name="connsiteY318" fmla="*/ 3081064 h 3874371"/>
              <a:gd name="connsiteX319" fmla="*/ 3360327 w 4745812"/>
              <a:gd name="connsiteY319" fmla="*/ 3081349 h 3874371"/>
              <a:gd name="connsiteX320" fmla="*/ 3337188 w 4745812"/>
              <a:gd name="connsiteY320" fmla="*/ 3087063 h 3874371"/>
              <a:gd name="connsiteX321" fmla="*/ 3319191 w 4745812"/>
              <a:gd name="connsiteY321" fmla="*/ 3093919 h 3874371"/>
              <a:gd name="connsiteX322" fmla="*/ 3296909 w 4745812"/>
              <a:gd name="connsiteY322" fmla="*/ 3087634 h 3874371"/>
              <a:gd name="connsiteX323" fmla="*/ 3224350 w 4745812"/>
              <a:gd name="connsiteY323" fmla="*/ 3100489 h 3874371"/>
              <a:gd name="connsiteX324" fmla="*/ 3201497 w 4745812"/>
              <a:gd name="connsiteY324" fmla="*/ 3147339 h 3874371"/>
              <a:gd name="connsiteX325" fmla="*/ 3212066 w 4745812"/>
              <a:gd name="connsiteY325" fmla="*/ 3174192 h 3874371"/>
              <a:gd name="connsiteX326" fmla="*/ 3220636 w 4745812"/>
              <a:gd name="connsiteY326" fmla="*/ 3175906 h 3874371"/>
              <a:gd name="connsiteX327" fmla="*/ 3297195 w 4745812"/>
              <a:gd name="connsiteY327" fmla="*/ 3175906 h 3874371"/>
              <a:gd name="connsiteX328" fmla="*/ 3409748 w 4745812"/>
              <a:gd name="connsiteY328" fmla="*/ 3195332 h 3874371"/>
              <a:gd name="connsiteX329" fmla="*/ 3436029 w 4745812"/>
              <a:gd name="connsiteY329" fmla="*/ 3204473 h 3874371"/>
              <a:gd name="connsiteX330" fmla="*/ 3454026 w 4745812"/>
              <a:gd name="connsiteY330" fmla="*/ 3209044 h 3874371"/>
              <a:gd name="connsiteX331" fmla="*/ 3520872 w 4745812"/>
              <a:gd name="connsiteY331" fmla="*/ 3228470 h 3874371"/>
              <a:gd name="connsiteX332" fmla="*/ 3543726 w 4745812"/>
              <a:gd name="connsiteY332" fmla="*/ 3223613 h 3874371"/>
              <a:gd name="connsiteX333" fmla="*/ 3583719 w 4745812"/>
              <a:gd name="connsiteY333" fmla="*/ 3234469 h 3874371"/>
              <a:gd name="connsiteX334" fmla="*/ 3655707 w 4745812"/>
              <a:gd name="connsiteY334" fmla="*/ 3255609 h 3874371"/>
              <a:gd name="connsiteX335" fmla="*/ 3717697 w 4745812"/>
              <a:gd name="connsiteY335" fmla="*/ 3289032 h 3874371"/>
              <a:gd name="connsiteX336" fmla="*/ 3731409 w 4745812"/>
              <a:gd name="connsiteY336" fmla="*/ 3330740 h 3874371"/>
              <a:gd name="connsiteX337" fmla="*/ 3713983 w 4745812"/>
              <a:gd name="connsiteY337" fmla="*/ 3362735 h 3874371"/>
              <a:gd name="connsiteX338" fmla="*/ 3686274 w 4745812"/>
              <a:gd name="connsiteY338" fmla="*/ 3377019 h 3874371"/>
              <a:gd name="connsiteX339" fmla="*/ 3681703 w 4745812"/>
              <a:gd name="connsiteY339" fmla="*/ 3376447 h 3874371"/>
              <a:gd name="connsiteX340" fmla="*/ 3667420 w 4745812"/>
              <a:gd name="connsiteY340" fmla="*/ 3384732 h 3874371"/>
              <a:gd name="connsiteX341" fmla="*/ 3654564 w 4745812"/>
              <a:gd name="connsiteY341" fmla="*/ 3382161 h 3874371"/>
              <a:gd name="connsiteX342" fmla="*/ 3604287 w 4745812"/>
              <a:gd name="connsiteY342" fmla="*/ 3382732 h 3874371"/>
              <a:gd name="connsiteX343" fmla="*/ 3478879 w 4745812"/>
              <a:gd name="connsiteY343" fmla="*/ 3390159 h 3874371"/>
              <a:gd name="connsiteX344" fmla="*/ 3442600 w 4745812"/>
              <a:gd name="connsiteY344" fmla="*/ 3368449 h 3874371"/>
              <a:gd name="connsiteX345" fmla="*/ 3392894 w 4745812"/>
              <a:gd name="connsiteY345" fmla="*/ 3385589 h 3874371"/>
              <a:gd name="connsiteX346" fmla="*/ 3383466 w 4745812"/>
              <a:gd name="connsiteY346" fmla="*/ 3376447 h 3874371"/>
              <a:gd name="connsiteX347" fmla="*/ 3294053 w 4745812"/>
              <a:gd name="connsiteY347" fmla="*/ 3373591 h 3874371"/>
              <a:gd name="connsiteX348" fmla="*/ 3243775 w 4745812"/>
              <a:gd name="connsiteY348" fmla="*/ 3372734 h 3874371"/>
              <a:gd name="connsiteX349" fmla="*/ 3217780 w 4745812"/>
              <a:gd name="connsiteY349" fmla="*/ 3376733 h 3874371"/>
              <a:gd name="connsiteX350" fmla="*/ 3116082 w 4745812"/>
              <a:gd name="connsiteY350" fmla="*/ 3362164 h 3874371"/>
              <a:gd name="connsiteX351" fmla="*/ 3070661 w 4745812"/>
              <a:gd name="connsiteY351" fmla="*/ 3379590 h 3874371"/>
              <a:gd name="connsiteX352" fmla="*/ 3050379 w 4745812"/>
              <a:gd name="connsiteY352" fmla="*/ 3365306 h 3874371"/>
              <a:gd name="connsiteX353" fmla="*/ 3045808 w 4745812"/>
              <a:gd name="connsiteY353" fmla="*/ 3364163 h 3874371"/>
              <a:gd name="connsiteX354" fmla="*/ 2937255 w 4745812"/>
              <a:gd name="connsiteY354" fmla="*/ 3369306 h 3874371"/>
              <a:gd name="connsiteX355" fmla="*/ 2783280 w 4745812"/>
              <a:gd name="connsiteY355" fmla="*/ 3387017 h 3874371"/>
              <a:gd name="connsiteX356" fmla="*/ 2737573 w 4745812"/>
              <a:gd name="connsiteY356" fmla="*/ 3397873 h 3874371"/>
              <a:gd name="connsiteX357" fmla="*/ 2720148 w 4745812"/>
              <a:gd name="connsiteY357" fmla="*/ 3393302 h 3874371"/>
              <a:gd name="connsiteX358" fmla="*/ 2694723 w 4745812"/>
              <a:gd name="connsiteY358" fmla="*/ 3404157 h 3874371"/>
              <a:gd name="connsiteX359" fmla="*/ 2637304 w 4745812"/>
              <a:gd name="connsiteY359" fmla="*/ 3417584 h 3874371"/>
              <a:gd name="connsiteX360" fmla="*/ 2620736 w 4745812"/>
              <a:gd name="connsiteY360" fmla="*/ 3388445 h 3874371"/>
              <a:gd name="connsiteX361" fmla="*/ 2591883 w 4745812"/>
              <a:gd name="connsiteY361" fmla="*/ 3410442 h 3874371"/>
              <a:gd name="connsiteX362" fmla="*/ 2568173 w 4745812"/>
              <a:gd name="connsiteY362" fmla="*/ 3410156 h 3874371"/>
              <a:gd name="connsiteX363" fmla="*/ 2547891 w 4745812"/>
              <a:gd name="connsiteY363" fmla="*/ 3405300 h 3874371"/>
              <a:gd name="connsiteX364" fmla="*/ 2543320 w 4745812"/>
              <a:gd name="connsiteY364" fmla="*/ 3403300 h 3874371"/>
              <a:gd name="connsiteX365" fmla="*/ 2539320 w 4745812"/>
              <a:gd name="connsiteY365" fmla="*/ 3402443 h 3874371"/>
              <a:gd name="connsiteX366" fmla="*/ 2483901 w 4745812"/>
              <a:gd name="connsiteY366" fmla="*/ 3423297 h 3874371"/>
              <a:gd name="connsiteX367" fmla="*/ 2416198 w 4745812"/>
              <a:gd name="connsiteY367" fmla="*/ 3428725 h 3874371"/>
              <a:gd name="connsiteX368" fmla="*/ 2370206 w 4745812"/>
              <a:gd name="connsiteY368" fmla="*/ 3440152 h 3874371"/>
              <a:gd name="connsiteX369" fmla="*/ 2325070 w 4745812"/>
              <a:gd name="connsiteY369" fmla="*/ 3438724 h 3874371"/>
              <a:gd name="connsiteX370" fmla="*/ 2279649 w 4745812"/>
              <a:gd name="connsiteY370" fmla="*/ 3452436 h 3874371"/>
              <a:gd name="connsiteX371" fmla="*/ 2261938 w 4745812"/>
              <a:gd name="connsiteY371" fmla="*/ 3445580 h 3874371"/>
              <a:gd name="connsiteX372" fmla="*/ 2195092 w 4745812"/>
              <a:gd name="connsiteY372" fmla="*/ 3475289 h 3874371"/>
              <a:gd name="connsiteX373" fmla="*/ 2142815 w 4745812"/>
              <a:gd name="connsiteY373" fmla="*/ 3484717 h 3874371"/>
              <a:gd name="connsiteX374" fmla="*/ 2133959 w 4745812"/>
              <a:gd name="connsiteY374" fmla="*/ 3482145 h 3874371"/>
              <a:gd name="connsiteX375" fmla="*/ 2050830 w 4745812"/>
              <a:gd name="connsiteY375" fmla="*/ 3503856 h 3874371"/>
              <a:gd name="connsiteX376" fmla="*/ 1988555 w 4745812"/>
              <a:gd name="connsiteY376" fmla="*/ 3501857 h 3874371"/>
              <a:gd name="connsiteX377" fmla="*/ 1983984 w 4745812"/>
              <a:gd name="connsiteY377" fmla="*/ 3500428 h 3874371"/>
              <a:gd name="connsiteX378" fmla="*/ 1938563 w 4745812"/>
              <a:gd name="connsiteY378" fmla="*/ 3513284 h 3874371"/>
              <a:gd name="connsiteX379" fmla="*/ 1833723 w 4745812"/>
              <a:gd name="connsiteY379" fmla="*/ 3544136 h 3874371"/>
              <a:gd name="connsiteX380" fmla="*/ 1824867 w 4745812"/>
              <a:gd name="connsiteY380" fmla="*/ 3530424 h 3874371"/>
              <a:gd name="connsiteX381" fmla="*/ 1762021 w 4745812"/>
              <a:gd name="connsiteY381" fmla="*/ 3535566 h 3874371"/>
              <a:gd name="connsiteX382" fmla="*/ 1760878 w 4745812"/>
              <a:gd name="connsiteY382" fmla="*/ 3535280 h 3874371"/>
              <a:gd name="connsiteX383" fmla="*/ 1706601 w 4745812"/>
              <a:gd name="connsiteY383" fmla="*/ 3556420 h 3874371"/>
              <a:gd name="connsiteX384" fmla="*/ 1611474 w 4745812"/>
              <a:gd name="connsiteY384" fmla="*/ 3564419 h 3874371"/>
              <a:gd name="connsiteX385" fmla="*/ 1530345 w 4745812"/>
              <a:gd name="connsiteY385" fmla="*/ 3598699 h 3874371"/>
              <a:gd name="connsiteX386" fmla="*/ 1497207 w 4745812"/>
              <a:gd name="connsiteY386" fmla="*/ 3594700 h 3874371"/>
              <a:gd name="connsiteX387" fmla="*/ 1484352 w 4745812"/>
              <a:gd name="connsiteY387" fmla="*/ 3591843 h 3874371"/>
              <a:gd name="connsiteX388" fmla="*/ 1472354 w 4745812"/>
              <a:gd name="connsiteY388" fmla="*/ 3606984 h 3874371"/>
              <a:gd name="connsiteX389" fmla="*/ 1416364 w 4745812"/>
              <a:gd name="connsiteY389" fmla="*/ 3596414 h 3874371"/>
              <a:gd name="connsiteX390" fmla="*/ 1392082 w 4745812"/>
              <a:gd name="connsiteY390" fmla="*/ 3625267 h 3874371"/>
              <a:gd name="connsiteX391" fmla="*/ 1328949 w 4745812"/>
              <a:gd name="connsiteY391" fmla="*/ 3620410 h 3874371"/>
              <a:gd name="connsiteX392" fmla="*/ 1270102 w 4745812"/>
              <a:gd name="connsiteY392" fmla="*/ 3641550 h 3874371"/>
              <a:gd name="connsiteX393" fmla="*/ 1238107 w 4745812"/>
              <a:gd name="connsiteY393" fmla="*/ 3644692 h 3874371"/>
              <a:gd name="connsiteX394" fmla="*/ 1192972 w 4745812"/>
              <a:gd name="connsiteY394" fmla="*/ 3658119 h 3874371"/>
              <a:gd name="connsiteX395" fmla="*/ 1101844 w 4745812"/>
              <a:gd name="connsiteY395" fmla="*/ 3666403 h 3874371"/>
              <a:gd name="connsiteX396" fmla="*/ 1018429 w 4745812"/>
              <a:gd name="connsiteY396" fmla="*/ 3687543 h 3874371"/>
              <a:gd name="connsiteX397" fmla="*/ 865598 w 4745812"/>
              <a:gd name="connsiteY397" fmla="*/ 3725537 h 3874371"/>
              <a:gd name="connsiteX398" fmla="*/ 801323 w 4745812"/>
              <a:gd name="connsiteY398" fmla="*/ 3728108 h 3874371"/>
              <a:gd name="connsiteX399" fmla="*/ 755901 w 4745812"/>
              <a:gd name="connsiteY399" fmla="*/ 3739249 h 3874371"/>
              <a:gd name="connsiteX400" fmla="*/ 639921 w 4745812"/>
              <a:gd name="connsiteY400" fmla="*/ 3766102 h 3874371"/>
              <a:gd name="connsiteX401" fmla="*/ 560505 w 4745812"/>
              <a:gd name="connsiteY401" fmla="*/ 3782100 h 3874371"/>
              <a:gd name="connsiteX402" fmla="*/ 499658 w 4745812"/>
              <a:gd name="connsiteY402" fmla="*/ 3813238 h 3874371"/>
              <a:gd name="connsiteX403" fmla="*/ 455094 w 4745812"/>
              <a:gd name="connsiteY403" fmla="*/ 3812667 h 3874371"/>
              <a:gd name="connsiteX404" fmla="*/ 450523 w 4745812"/>
              <a:gd name="connsiteY404" fmla="*/ 3812095 h 3874371"/>
              <a:gd name="connsiteX405" fmla="*/ 377107 w 4745812"/>
              <a:gd name="connsiteY405" fmla="*/ 3840377 h 3874371"/>
              <a:gd name="connsiteX406" fmla="*/ 289978 w 4745812"/>
              <a:gd name="connsiteY406" fmla="*/ 3850946 h 3874371"/>
              <a:gd name="connsiteX407" fmla="*/ 254556 w 4745812"/>
              <a:gd name="connsiteY407" fmla="*/ 3854089 h 3874371"/>
              <a:gd name="connsiteX408" fmla="*/ 239987 w 4745812"/>
              <a:gd name="connsiteY408" fmla="*/ 3874371 h 3874371"/>
              <a:gd name="connsiteX409" fmla="*/ 231417 w 4745812"/>
              <a:gd name="connsiteY409" fmla="*/ 3871515 h 3874371"/>
              <a:gd name="connsiteX410" fmla="*/ 217990 w 4745812"/>
              <a:gd name="connsiteY410" fmla="*/ 3868087 h 3874371"/>
              <a:gd name="connsiteX411" fmla="*/ 181996 w 4745812"/>
              <a:gd name="connsiteY411" fmla="*/ 3857231 h 3874371"/>
              <a:gd name="connsiteX412" fmla="*/ 182568 w 4745812"/>
              <a:gd name="connsiteY412" fmla="*/ 3845233 h 3874371"/>
              <a:gd name="connsiteX413" fmla="*/ 166285 w 4745812"/>
              <a:gd name="connsiteY413" fmla="*/ 3808382 h 3874371"/>
              <a:gd name="connsiteX414" fmla="*/ 248557 w 4745812"/>
              <a:gd name="connsiteY414" fmla="*/ 3776386 h 3874371"/>
              <a:gd name="connsiteX415" fmla="*/ 292835 w 4745812"/>
              <a:gd name="connsiteY415" fmla="*/ 3743249 h 3874371"/>
              <a:gd name="connsiteX416" fmla="*/ 420243 w 4745812"/>
              <a:gd name="connsiteY416" fmla="*/ 3564990 h 3874371"/>
              <a:gd name="connsiteX417" fmla="*/ 428813 w 4745812"/>
              <a:gd name="connsiteY417" fmla="*/ 3566133 h 3874371"/>
              <a:gd name="connsiteX418" fmla="*/ 433669 w 4745812"/>
              <a:gd name="connsiteY418" fmla="*/ 3554706 h 3874371"/>
              <a:gd name="connsiteX419" fmla="*/ 562791 w 4745812"/>
              <a:gd name="connsiteY419" fmla="*/ 3442437 h 3874371"/>
              <a:gd name="connsiteX420" fmla="*/ 630494 w 4745812"/>
              <a:gd name="connsiteY420" fmla="*/ 3387588 h 3874371"/>
              <a:gd name="connsiteX421" fmla="*/ 647348 w 4745812"/>
              <a:gd name="connsiteY421" fmla="*/ 3361592 h 3874371"/>
              <a:gd name="connsiteX422" fmla="*/ 571075 w 4745812"/>
              <a:gd name="connsiteY422" fmla="*/ 3371305 h 3874371"/>
              <a:gd name="connsiteX423" fmla="*/ 483089 w 4745812"/>
              <a:gd name="connsiteY423" fmla="*/ 3357307 h 3874371"/>
              <a:gd name="connsiteX424" fmla="*/ 413958 w 4745812"/>
              <a:gd name="connsiteY424" fmla="*/ 3399587 h 3874371"/>
              <a:gd name="connsiteX425" fmla="*/ 391105 w 4745812"/>
              <a:gd name="connsiteY425" fmla="*/ 3415870 h 3874371"/>
              <a:gd name="connsiteX426" fmla="*/ 260555 w 4745812"/>
              <a:gd name="connsiteY426" fmla="*/ 3414727 h 3874371"/>
              <a:gd name="connsiteX427" fmla="*/ 206849 w 4745812"/>
              <a:gd name="connsiteY427" fmla="*/ 3387303 h 3874371"/>
              <a:gd name="connsiteX428" fmla="*/ 188567 w 4745812"/>
              <a:gd name="connsiteY428" fmla="*/ 3399015 h 3874371"/>
              <a:gd name="connsiteX429" fmla="*/ 203136 w 4745812"/>
              <a:gd name="connsiteY429" fmla="*/ 3362164 h 3874371"/>
              <a:gd name="connsiteX430" fmla="*/ 202564 w 4745812"/>
              <a:gd name="connsiteY430" fmla="*/ 3273606 h 3874371"/>
              <a:gd name="connsiteX431" fmla="*/ 198279 w 4745812"/>
              <a:gd name="connsiteY431" fmla="*/ 3260751 h 3874371"/>
              <a:gd name="connsiteX432" fmla="*/ 126291 w 4745812"/>
              <a:gd name="connsiteY432" fmla="*/ 3263607 h 3874371"/>
              <a:gd name="connsiteX433" fmla="*/ 116007 w 4745812"/>
              <a:gd name="connsiteY433" fmla="*/ 3272177 h 3874371"/>
              <a:gd name="connsiteX434" fmla="*/ 17452 w 4745812"/>
              <a:gd name="connsiteY434" fmla="*/ 3250752 h 3874371"/>
              <a:gd name="connsiteX435" fmla="*/ 26 w 4745812"/>
              <a:gd name="connsiteY435" fmla="*/ 3216186 h 3874371"/>
              <a:gd name="connsiteX436" fmla="*/ 16595 w 4745812"/>
              <a:gd name="connsiteY436" fmla="*/ 3199617 h 3874371"/>
              <a:gd name="connsiteX437" fmla="*/ 139718 w 4745812"/>
              <a:gd name="connsiteY437" fmla="*/ 3153910 h 3874371"/>
              <a:gd name="connsiteX438" fmla="*/ 188281 w 4745812"/>
              <a:gd name="connsiteY438" fmla="*/ 3080492 h 3874371"/>
              <a:gd name="connsiteX439" fmla="*/ 221990 w 4745812"/>
              <a:gd name="connsiteY439" fmla="*/ 3027643 h 3874371"/>
              <a:gd name="connsiteX440" fmla="*/ 302262 w 4745812"/>
              <a:gd name="connsiteY440" fmla="*/ 2938514 h 3874371"/>
              <a:gd name="connsiteX441" fmla="*/ 350254 w 4745812"/>
              <a:gd name="connsiteY441" fmla="*/ 2879380 h 3874371"/>
              <a:gd name="connsiteX442" fmla="*/ 356539 w 4745812"/>
              <a:gd name="connsiteY442" fmla="*/ 2879666 h 3874371"/>
              <a:gd name="connsiteX443" fmla="*/ 359110 w 4745812"/>
              <a:gd name="connsiteY443" fmla="*/ 2879094 h 3874371"/>
              <a:gd name="connsiteX444" fmla="*/ 413101 w 4745812"/>
              <a:gd name="connsiteY444" fmla="*/ 2810819 h 3874371"/>
              <a:gd name="connsiteX445" fmla="*/ 361681 w 4745812"/>
              <a:gd name="connsiteY445" fmla="*/ 2818818 h 3874371"/>
              <a:gd name="connsiteX446" fmla="*/ 292835 w 4745812"/>
              <a:gd name="connsiteY446" fmla="*/ 2847956 h 3874371"/>
              <a:gd name="connsiteX447" fmla="*/ 265697 w 4745812"/>
              <a:gd name="connsiteY447" fmla="*/ 2852813 h 3874371"/>
              <a:gd name="connsiteX448" fmla="*/ 256555 w 4745812"/>
              <a:gd name="connsiteY448" fmla="*/ 2850813 h 3874371"/>
              <a:gd name="connsiteX449" fmla="*/ 95439 w 4745812"/>
              <a:gd name="connsiteY449" fmla="*/ 2894521 h 3874371"/>
              <a:gd name="connsiteX450" fmla="*/ 268839 w 4745812"/>
              <a:gd name="connsiteY450" fmla="*/ 2764826 h 3874371"/>
              <a:gd name="connsiteX451" fmla="*/ 283122 w 4745812"/>
              <a:gd name="connsiteY451" fmla="*/ 2758541 h 3874371"/>
              <a:gd name="connsiteX452" fmla="*/ 296834 w 4745812"/>
              <a:gd name="connsiteY452" fmla="*/ 2748257 h 3874371"/>
              <a:gd name="connsiteX453" fmla="*/ 320545 w 4745812"/>
              <a:gd name="connsiteY453" fmla="*/ 2717690 h 3874371"/>
              <a:gd name="connsiteX454" fmla="*/ 410530 w 4745812"/>
              <a:gd name="connsiteY454" fmla="*/ 2581997 h 3874371"/>
              <a:gd name="connsiteX455" fmla="*/ 414529 w 4745812"/>
              <a:gd name="connsiteY455" fmla="*/ 2532861 h 3874371"/>
              <a:gd name="connsiteX456" fmla="*/ 414244 w 4745812"/>
              <a:gd name="connsiteY456" fmla="*/ 2533147 h 3874371"/>
              <a:gd name="connsiteX457" fmla="*/ 371965 w 4745812"/>
              <a:gd name="connsiteY457" fmla="*/ 2570284 h 3874371"/>
              <a:gd name="connsiteX458" fmla="*/ 367680 w 4745812"/>
              <a:gd name="connsiteY458" fmla="*/ 2570284 h 3874371"/>
              <a:gd name="connsiteX459" fmla="*/ 326544 w 4745812"/>
              <a:gd name="connsiteY459" fmla="*/ 2582854 h 3874371"/>
              <a:gd name="connsiteX460" fmla="*/ 221133 w 4745812"/>
              <a:gd name="connsiteY460" fmla="*/ 2627990 h 3874371"/>
              <a:gd name="connsiteX461" fmla="*/ 216276 w 4745812"/>
              <a:gd name="connsiteY461" fmla="*/ 2637417 h 3874371"/>
              <a:gd name="connsiteX462" fmla="*/ 123720 w 4745812"/>
              <a:gd name="connsiteY462" fmla="*/ 2685410 h 3874371"/>
              <a:gd name="connsiteX463" fmla="*/ 48590 w 4745812"/>
              <a:gd name="connsiteY463" fmla="*/ 2732260 h 3874371"/>
              <a:gd name="connsiteX464" fmla="*/ 37163 w 4745812"/>
              <a:gd name="connsiteY464" fmla="*/ 2722261 h 3874371"/>
              <a:gd name="connsiteX465" fmla="*/ 37735 w 4745812"/>
              <a:gd name="connsiteY465" fmla="*/ 2683410 h 3874371"/>
              <a:gd name="connsiteX466" fmla="*/ 70015 w 4745812"/>
              <a:gd name="connsiteY466" fmla="*/ 2628561 h 3874371"/>
              <a:gd name="connsiteX467" fmla="*/ 104295 w 4745812"/>
              <a:gd name="connsiteY467" fmla="*/ 2604565 h 3874371"/>
              <a:gd name="connsiteX468" fmla="*/ 142574 w 4745812"/>
              <a:gd name="connsiteY468" fmla="*/ 2552001 h 3874371"/>
              <a:gd name="connsiteX469" fmla="*/ 162571 w 4745812"/>
              <a:gd name="connsiteY469" fmla="*/ 2507437 h 3874371"/>
              <a:gd name="connsiteX470" fmla="*/ 235130 w 4745812"/>
              <a:gd name="connsiteY470" fmla="*/ 2391454 h 3874371"/>
              <a:gd name="connsiteX471" fmla="*/ 304548 w 4745812"/>
              <a:gd name="connsiteY471" fmla="*/ 2289184 h 3874371"/>
              <a:gd name="connsiteX472" fmla="*/ 313689 w 4745812"/>
              <a:gd name="connsiteY472" fmla="*/ 2281471 h 3874371"/>
              <a:gd name="connsiteX473" fmla="*/ 316831 w 4745812"/>
              <a:gd name="connsiteY473" fmla="*/ 2278900 h 3874371"/>
              <a:gd name="connsiteX474" fmla="*/ 321402 w 4745812"/>
              <a:gd name="connsiteY474" fmla="*/ 2278614 h 3874371"/>
              <a:gd name="connsiteX475" fmla="*/ 359110 w 4745812"/>
              <a:gd name="connsiteY475" fmla="*/ 2227194 h 3874371"/>
              <a:gd name="connsiteX476" fmla="*/ 449381 w 4745812"/>
              <a:gd name="connsiteY476" fmla="*/ 2128352 h 3874371"/>
              <a:gd name="connsiteX477" fmla="*/ 501372 w 4745812"/>
              <a:gd name="connsiteY477" fmla="*/ 2068361 h 3874371"/>
              <a:gd name="connsiteX478" fmla="*/ 515656 w 4745812"/>
              <a:gd name="connsiteY478" fmla="*/ 2060362 h 3874371"/>
              <a:gd name="connsiteX479" fmla="*/ 518832 w 4745812"/>
              <a:gd name="connsiteY479" fmla="*/ 2058242 h 3874371"/>
              <a:gd name="connsiteX480" fmla="*/ 534867 w 4745812"/>
              <a:gd name="connsiteY480" fmla="*/ 2047543 h 3874371"/>
              <a:gd name="connsiteX481" fmla="*/ 551935 w 4745812"/>
              <a:gd name="connsiteY481" fmla="*/ 2021225 h 3874371"/>
              <a:gd name="connsiteX482" fmla="*/ 551364 w 4745812"/>
              <a:gd name="connsiteY482" fmla="*/ 2016940 h 3874371"/>
              <a:gd name="connsiteX483" fmla="*/ 535938 w 4745812"/>
              <a:gd name="connsiteY483" fmla="*/ 1891531 h 3874371"/>
              <a:gd name="connsiteX484" fmla="*/ 509085 w 4745812"/>
              <a:gd name="connsiteY484" fmla="*/ 1895244 h 3874371"/>
              <a:gd name="connsiteX485" fmla="*/ 498515 w 4745812"/>
              <a:gd name="connsiteY485" fmla="*/ 1939809 h 3874371"/>
              <a:gd name="connsiteX486" fmla="*/ 477662 w 4745812"/>
              <a:gd name="connsiteY486" fmla="*/ 1886674 h 3874371"/>
              <a:gd name="connsiteX487" fmla="*/ 477376 w 4745812"/>
              <a:gd name="connsiteY487" fmla="*/ 1884675 h 3874371"/>
              <a:gd name="connsiteX488" fmla="*/ 452809 w 4745812"/>
              <a:gd name="connsiteY488" fmla="*/ 1841253 h 3874371"/>
              <a:gd name="connsiteX489" fmla="*/ 452809 w 4745812"/>
              <a:gd name="connsiteY489" fmla="*/ 1829826 h 3874371"/>
              <a:gd name="connsiteX490" fmla="*/ 416172 w 4745812"/>
              <a:gd name="connsiteY490" fmla="*/ 1843284 h 3874371"/>
              <a:gd name="connsiteX491" fmla="*/ 410707 w 4745812"/>
              <a:gd name="connsiteY491" fmla="*/ 1878696 h 3874371"/>
              <a:gd name="connsiteX492" fmla="*/ 409387 w 4745812"/>
              <a:gd name="connsiteY492" fmla="*/ 1887246 h 3874371"/>
              <a:gd name="connsiteX493" fmla="*/ 387677 w 4745812"/>
              <a:gd name="connsiteY493" fmla="*/ 1884960 h 3874371"/>
              <a:gd name="connsiteX494" fmla="*/ 354254 w 4745812"/>
              <a:gd name="connsiteY494" fmla="*/ 1924668 h 3874371"/>
              <a:gd name="connsiteX495" fmla="*/ 338542 w 4745812"/>
              <a:gd name="connsiteY495" fmla="*/ 1863249 h 3874371"/>
              <a:gd name="connsiteX496" fmla="*/ 330258 w 4745812"/>
              <a:gd name="connsiteY496" fmla="*/ 1855822 h 3874371"/>
              <a:gd name="connsiteX497" fmla="*/ 324259 w 4745812"/>
              <a:gd name="connsiteY497" fmla="*/ 1901815 h 3874371"/>
              <a:gd name="connsiteX498" fmla="*/ 307119 w 4745812"/>
              <a:gd name="connsiteY498" fmla="*/ 1873248 h 3874371"/>
              <a:gd name="connsiteX499" fmla="*/ 305405 w 4745812"/>
              <a:gd name="connsiteY499" fmla="*/ 1846109 h 3874371"/>
              <a:gd name="connsiteX500" fmla="*/ 298548 w 4745812"/>
              <a:gd name="connsiteY500" fmla="*/ 1863821 h 3874371"/>
              <a:gd name="connsiteX501" fmla="*/ 287693 w 4745812"/>
              <a:gd name="connsiteY501" fmla="*/ 1905529 h 3874371"/>
              <a:gd name="connsiteX502" fmla="*/ 283122 w 4745812"/>
              <a:gd name="connsiteY502" fmla="*/ 1904386 h 3874371"/>
              <a:gd name="connsiteX503" fmla="*/ 168284 w 4745812"/>
              <a:gd name="connsiteY503" fmla="*/ 1828397 h 3874371"/>
              <a:gd name="connsiteX504" fmla="*/ 140003 w 4745812"/>
              <a:gd name="connsiteY504" fmla="*/ 1660709 h 3874371"/>
              <a:gd name="connsiteX505" fmla="*/ 154858 w 4745812"/>
              <a:gd name="connsiteY505" fmla="*/ 1627285 h 3874371"/>
              <a:gd name="connsiteX506" fmla="*/ 221133 w 4745812"/>
              <a:gd name="connsiteY506" fmla="*/ 1466738 h 3874371"/>
              <a:gd name="connsiteX507" fmla="*/ 239130 w 4745812"/>
              <a:gd name="connsiteY507" fmla="*/ 1451312 h 3874371"/>
              <a:gd name="connsiteX508" fmla="*/ 297406 w 4745812"/>
              <a:gd name="connsiteY508" fmla="*/ 1357326 h 3874371"/>
              <a:gd name="connsiteX509" fmla="*/ 310832 w 4745812"/>
              <a:gd name="connsiteY509" fmla="*/ 1347042 h 3874371"/>
              <a:gd name="connsiteX510" fmla="*/ 331115 w 4745812"/>
              <a:gd name="connsiteY510" fmla="*/ 1303049 h 3874371"/>
              <a:gd name="connsiteX511" fmla="*/ 359967 w 4745812"/>
              <a:gd name="connsiteY511" fmla="*/ 1261055 h 3874371"/>
              <a:gd name="connsiteX512" fmla="*/ 369965 w 4745812"/>
              <a:gd name="connsiteY512" fmla="*/ 1239059 h 3874371"/>
              <a:gd name="connsiteX513" fmla="*/ 407673 w 4745812"/>
              <a:gd name="connsiteY513" fmla="*/ 1200493 h 3874371"/>
              <a:gd name="connsiteX514" fmla="*/ 531082 w 4745812"/>
              <a:gd name="connsiteY514" fmla="*/ 1074798 h 3874371"/>
              <a:gd name="connsiteX515" fmla="*/ 583644 w 4745812"/>
              <a:gd name="connsiteY515" fmla="*/ 1089653 h 3874371"/>
              <a:gd name="connsiteX516" fmla="*/ 643920 w 4745812"/>
              <a:gd name="connsiteY516" fmla="*/ 1057943 h 3874371"/>
              <a:gd name="connsiteX517" fmla="*/ 731048 w 4745812"/>
              <a:gd name="connsiteY517" fmla="*/ 1019949 h 3874371"/>
              <a:gd name="connsiteX518" fmla="*/ 781611 w 4745812"/>
              <a:gd name="connsiteY518" fmla="*/ 997095 h 3874371"/>
              <a:gd name="connsiteX519" fmla="*/ 800466 w 4745812"/>
              <a:gd name="connsiteY519" fmla="*/ 977955 h 3874371"/>
              <a:gd name="connsiteX520" fmla="*/ 844744 w 4745812"/>
              <a:gd name="connsiteY520" fmla="*/ 953102 h 3874371"/>
              <a:gd name="connsiteX521" fmla="*/ 857885 w 4745812"/>
              <a:gd name="connsiteY521" fmla="*/ 937676 h 3874371"/>
              <a:gd name="connsiteX522" fmla="*/ 882738 w 4745812"/>
              <a:gd name="connsiteY522" fmla="*/ 952816 h 3874371"/>
              <a:gd name="connsiteX523" fmla="*/ 889594 w 4745812"/>
              <a:gd name="connsiteY523" fmla="*/ 909680 h 3874371"/>
              <a:gd name="connsiteX524" fmla="*/ 923017 w 4745812"/>
              <a:gd name="connsiteY524" fmla="*/ 849975 h 3874371"/>
              <a:gd name="connsiteX525" fmla="*/ 956440 w 4745812"/>
              <a:gd name="connsiteY525" fmla="*/ 809695 h 3874371"/>
              <a:gd name="connsiteX526" fmla="*/ 963010 w 4745812"/>
              <a:gd name="connsiteY526" fmla="*/ 794269 h 3874371"/>
              <a:gd name="connsiteX527" fmla="*/ 978722 w 4745812"/>
              <a:gd name="connsiteY527" fmla="*/ 737992 h 3874371"/>
              <a:gd name="connsiteX528" fmla="*/ 995005 w 4745812"/>
              <a:gd name="connsiteY528" fmla="*/ 759703 h 3874371"/>
              <a:gd name="connsiteX529" fmla="*/ 1017858 w 4745812"/>
              <a:gd name="connsiteY529" fmla="*/ 725423 h 3874371"/>
              <a:gd name="connsiteX530" fmla="*/ 1049281 w 4745812"/>
              <a:gd name="connsiteY530" fmla="*/ 685429 h 3874371"/>
              <a:gd name="connsiteX531" fmla="*/ 1104987 w 4745812"/>
              <a:gd name="connsiteY531" fmla="*/ 632294 h 3874371"/>
              <a:gd name="connsiteX532" fmla="*/ 1112414 w 4745812"/>
              <a:gd name="connsiteY532" fmla="*/ 643149 h 3874371"/>
              <a:gd name="connsiteX533" fmla="*/ 1136410 w 4745812"/>
              <a:gd name="connsiteY533" fmla="*/ 623152 h 3874371"/>
              <a:gd name="connsiteX534" fmla="*/ 1175546 w 4745812"/>
              <a:gd name="connsiteY534" fmla="*/ 610583 h 3874371"/>
              <a:gd name="connsiteX535" fmla="*/ 1216968 w 4745812"/>
              <a:gd name="connsiteY535" fmla="*/ 624866 h 3874371"/>
              <a:gd name="connsiteX536" fmla="*/ 1321236 w 4745812"/>
              <a:gd name="connsiteY536" fmla="*/ 603155 h 3874371"/>
              <a:gd name="connsiteX537" fmla="*/ 1376370 w 4745812"/>
              <a:gd name="connsiteY537" fmla="*/ 596014 h 3874371"/>
              <a:gd name="connsiteX538" fmla="*/ 1403223 w 4745812"/>
              <a:gd name="connsiteY538" fmla="*/ 591157 h 3874371"/>
              <a:gd name="connsiteX539" fmla="*/ 1480924 w 4745812"/>
              <a:gd name="connsiteY539" fmla="*/ 578016 h 3874371"/>
              <a:gd name="connsiteX540" fmla="*/ 1570909 w 4745812"/>
              <a:gd name="connsiteY540" fmla="*/ 564590 h 3874371"/>
              <a:gd name="connsiteX541" fmla="*/ 1622044 w 4745812"/>
              <a:gd name="connsiteY541" fmla="*/ 556305 h 3874371"/>
              <a:gd name="connsiteX542" fmla="*/ 1752308 w 4745812"/>
              <a:gd name="connsiteY542" fmla="*/ 555163 h 3874371"/>
              <a:gd name="connsiteX543" fmla="*/ 1776590 w 4745812"/>
              <a:gd name="connsiteY543" fmla="*/ 534023 h 3874371"/>
              <a:gd name="connsiteX544" fmla="*/ 1856862 w 4745812"/>
              <a:gd name="connsiteY544" fmla="*/ 538594 h 3874371"/>
              <a:gd name="connsiteX545" fmla="*/ 1888857 w 4745812"/>
              <a:gd name="connsiteY545" fmla="*/ 534309 h 3874371"/>
              <a:gd name="connsiteX546" fmla="*/ 1911139 w 4745812"/>
              <a:gd name="connsiteY546" fmla="*/ 531452 h 3874371"/>
              <a:gd name="connsiteX547" fmla="*/ 1924851 w 4745812"/>
              <a:gd name="connsiteY547" fmla="*/ 535166 h 3874371"/>
              <a:gd name="connsiteX548" fmla="*/ 1965701 w 4745812"/>
              <a:gd name="connsiteY548" fmla="*/ 532309 h 3874371"/>
              <a:gd name="connsiteX549" fmla="*/ 2001981 w 4745812"/>
              <a:gd name="connsiteY549" fmla="*/ 522311 h 3874371"/>
              <a:gd name="connsiteX550" fmla="*/ 2011408 w 4745812"/>
              <a:gd name="connsiteY550" fmla="*/ 522596 h 3874371"/>
              <a:gd name="connsiteX551" fmla="*/ 2015122 w 4745812"/>
              <a:gd name="connsiteY551" fmla="*/ 521454 h 3874371"/>
              <a:gd name="connsiteX552" fmla="*/ 2038261 w 4745812"/>
              <a:gd name="connsiteY552" fmla="*/ 518026 h 3874371"/>
              <a:gd name="connsiteX553" fmla="*/ 2051973 w 4745812"/>
              <a:gd name="connsiteY553" fmla="*/ 520882 h 3874371"/>
              <a:gd name="connsiteX554" fmla="*/ 2065970 w 4745812"/>
              <a:gd name="connsiteY554" fmla="*/ 515169 h 3874371"/>
              <a:gd name="connsiteX555" fmla="*/ 2084253 w 4745812"/>
              <a:gd name="connsiteY555" fmla="*/ 507456 h 3874371"/>
              <a:gd name="connsiteX556" fmla="*/ 2106249 w 4745812"/>
              <a:gd name="connsiteY556" fmla="*/ 513169 h 3874371"/>
              <a:gd name="connsiteX557" fmla="*/ 2247083 w 4745812"/>
              <a:gd name="connsiteY557" fmla="*/ 490887 h 3874371"/>
              <a:gd name="connsiteX558" fmla="*/ 2260224 w 4745812"/>
              <a:gd name="connsiteY558" fmla="*/ 496886 h 3874371"/>
              <a:gd name="connsiteX559" fmla="*/ 2278507 w 4745812"/>
              <a:gd name="connsiteY559" fmla="*/ 487173 h 3874371"/>
              <a:gd name="connsiteX560" fmla="*/ 2306788 w 4745812"/>
              <a:gd name="connsiteY560" fmla="*/ 470890 h 3874371"/>
              <a:gd name="connsiteX561" fmla="*/ 2342496 w 4745812"/>
              <a:gd name="connsiteY561" fmla="*/ 468890 h 3874371"/>
              <a:gd name="connsiteX562" fmla="*/ 2365635 w 4745812"/>
              <a:gd name="connsiteY562" fmla="*/ 464891 h 3874371"/>
              <a:gd name="connsiteX563" fmla="*/ 2410485 w 4745812"/>
              <a:gd name="connsiteY563" fmla="*/ 465176 h 3874371"/>
              <a:gd name="connsiteX564" fmla="*/ 2433338 w 4745812"/>
              <a:gd name="connsiteY564" fmla="*/ 459749 h 3874371"/>
              <a:gd name="connsiteX565" fmla="*/ 2437337 w 4745812"/>
              <a:gd name="connsiteY565" fmla="*/ 459177 h 3874371"/>
              <a:gd name="connsiteX566" fmla="*/ 2474188 w 4745812"/>
              <a:gd name="connsiteY566" fmla="*/ 460606 h 3874371"/>
              <a:gd name="connsiteX567" fmla="*/ 2505897 w 4745812"/>
              <a:gd name="connsiteY567" fmla="*/ 456321 h 3874371"/>
              <a:gd name="connsiteX568" fmla="*/ 2514753 w 4745812"/>
              <a:gd name="connsiteY568" fmla="*/ 459463 h 3874371"/>
              <a:gd name="connsiteX569" fmla="*/ 2519324 w 4745812"/>
              <a:gd name="connsiteY569" fmla="*/ 459463 h 3874371"/>
              <a:gd name="connsiteX570" fmla="*/ 2518752 w 4745812"/>
              <a:gd name="connsiteY570" fmla="*/ 458320 h 3874371"/>
              <a:gd name="connsiteX571" fmla="*/ 2587313 w 4745812"/>
              <a:gd name="connsiteY571" fmla="*/ 443465 h 3874371"/>
              <a:gd name="connsiteX572" fmla="*/ 2632448 w 4745812"/>
              <a:gd name="connsiteY572" fmla="*/ 444037 h 3874371"/>
              <a:gd name="connsiteX573" fmla="*/ 2636447 w 4745812"/>
              <a:gd name="connsiteY573" fmla="*/ 442894 h 3874371"/>
              <a:gd name="connsiteX574" fmla="*/ 2687582 w 4745812"/>
              <a:gd name="connsiteY574" fmla="*/ 433753 h 3874371"/>
              <a:gd name="connsiteX575" fmla="*/ 2691581 w 4745812"/>
              <a:gd name="connsiteY575" fmla="*/ 432039 h 3874371"/>
              <a:gd name="connsiteX576" fmla="*/ 2734717 w 4745812"/>
              <a:gd name="connsiteY576" fmla="*/ 446036 h 3874371"/>
              <a:gd name="connsiteX577" fmla="*/ 2736716 w 4745812"/>
              <a:gd name="connsiteY577" fmla="*/ 435467 h 3874371"/>
              <a:gd name="connsiteX578" fmla="*/ 2759284 w 4745812"/>
              <a:gd name="connsiteY578" fmla="*/ 431467 h 3874371"/>
              <a:gd name="connsiteX579" fmla="*/ 2813275 w 4745812"/>
              <a:gd name="connsiteY579" fmla="*/ 430896 h 3874371"/>
              <a:gd name="connsiteX580" fmla="*/ 2822988 w 4745812"/>
              <a:gd name="connsiteY580" fmla="*/ 410042 h 3874371"/>
              <a:gd name="connsiteX581" fmla="*/ 2850412 w 4745812"/>
              <a:gd name="connsiteY581" fmla="*/ 408899 h 3874371"/>
              <a:gd name="connsiteX582" fmla="*/ 2882121 w 4745812"/>
              <a:gd name="connsiteY582" fmla="*/ 404900 h 3874371"/>
              <a:gd name="connsiteX583" fmla="*/ 2900118 w 4745812"/>
              <a:gd name="connsiteY583" fmla="*/ 410042 h 3874371"/>
              <a:gd name="connsiteX584" fmla="*/ 2904974 w 4745812"/>
              <a:gd name="connsiteY584" fmla="*/ 410613 h 3874371"/>
              <a:gd name="connsiteX585" fmla="*/ 2913544 w 4745812"/>
              <a:gd name="connsiteY585" fmla="*/ 410899 h 3874371"/>
              <a:gd name="connsiteX586" fmla="*/ 2995531 w 4745812"/>
              <a:gd name="connsiteY586" fmla="*/ 400043 h 3874371"/>
              <a:gd name="connsiteX587" fmla="*/ 3004101 w 4745812"/>
              <a:gd name="connsiteY587" fmla="*/ 412613 h 3874371"/>
              <a:gd name="connsiteX588" fmla="*/ 3077231 w 4745812"/>
              <a:gd name="connsiteY588" fmla="*/ 384903 h 3874371"/>
              <a:gd name="connsiteX589" fmla="*/ 3126652 w 4745812"/>
              <a:gd name="connsiteY589" fmla="*/ 374047 h 3874371"/>
              <a:gd name="connsiteX590" fmla="*/ 3213780 w 4745812"/>
              <a:gd name="connsiteY590" fmla="*/ 366049 h 3874371"/>
              <a:gd name="connsiteX591" fmla="*/ 3258630 w 4745812"/>
              <a:gd name="connsiteY591" fmla="*/ 351194 h 3874371"/>
              <a:gd name="connsiteX592" fmla="*/ 3296052 w 4745812"/>
              <a:gd name="connsiteY592" fmla="*/ 338910 h 3874371"/>
              <a:gd name="connsiteX593" fmla="*/ 3349758 w 4745812"/>
              <a:gd name="connsiteY593" fmla="*/ 340624 h 3874371"/>
              <a:gd name="connsiteX594" fmla="*/ 3400321 w 4745812"/>
              <a:gd name="connsiteY594" fmla="*/ 332054 h 3874371"/>
              <a:gd name="connsiteX595" fmla="*/ 3392608 w 4745812"/>
              <a:gd name="connsiteY595" fmla="*/ 303772 h 3874371"/>
              <a:gd name="connsiteX596" fmla="*/ 3347472 w 4745812"/>
              <a:gd name="connsiteY596" fmla="*/ 303772 h 3874371"/>
              <a:gd name="connsiteX597" fmla="*/ 3293481 w 4745812"/>
              <a:gd name="connsiteY597" fmla="*/ 287204 h 3874371"/>
              <a:gd name="connsiteX598" fmla="*/ 3238633 w 4745812"/>
              <a:gd name="connsiteY598" fmla="*/ 308629 h 3874371"/>
              <a:gd name="connsiteX599" fmla="*/ 3193784 w 4745812"/>
              <a:gd name="connsiteY599" fmla="*/ 296059 h 3874371"/>
              <a:gd name="connsiteX600" fmla="*/ 3193784 w 4745812"/>
              <a:gd name="connsiteY600" fmla="*/ 295774 h 3874371"/>
              <a:gd name="connsiteX601" fmla="*/ 3189213 w 4745812"/>
              <a:gd name="connsiteY601" fmla="*/ 293774 h 3874371"/>
              <a:gd name="connsiteX602" fmla="*/ 3129509 w 4745812"/>
              <a:gd name="connsiteY602" fmla="*/ 306629 h 3874371"/>
              <a:gd name="connsiteX603" fmla="*/ 3103227 w 4745812"/>
              <a:gd name="connsiteY603" fmla="*/ 305772 h 3874371"/>
              <a:gd name="connsiteX604" fmla="*/ 3098942 w 4745812"/>
              <a:gd name="connsiteY604" fmla="*/ 305201 h 3874371"/>
              <a:gd name="connsiteX605" fmla="*/ 3067804 w 4745812"/>
              <a:gd name="connsiteY605" fmla="*/ 283775 h 3874371"/>
              <a:gd name="connsiteX606" fmla="*/ 2981533 w 4745812"/>
              <a:gd name="connsiteY606" fmla="*/ 308057 h 3874371"/>
              <a:gd name="connsiteX607" fmla="*/ 2940968 w 4745812"/>
              <a:gd name="connsiteY607" fmla="*/ 308057 h 3874371"/>
              <a:gd name="connsiteX608" fmla="*/ 2923257 w 4745812"/>
              <a:gd name="connsiteY608" fmla="*/ 290346 h 3874371"/>
              <a:gd name="connsiteX609" fmla="*/ 2840985 w 4745812"/>
              <a:gd name="connsiteY609" fmla="*/ 315199 h 3874371"/>
              <a:gd name="connsiteX610" fmla="*/ 2815846 w 4745812"/>
              <a:gd name="connsiteY610" fmla="*/ 270920 h 3874371"/>
              <a:gd name="connsiteX611" fmla="*/ 2769282 w 4745812"/>
              <a:gd name="connsiteY611" fmla="*/ 307200 h 3874371"/>
              <a:gd name="connsiteX612" fmla="*/ 2741287 w 4745812"/>
              <a:gd name="connsiteY612" fmla="*/ 307486 h 3874371"/>
              <a:gd name="connsiteX613" fmla="*/ 2711006 w 4745812"/>
              <a:gd name="connsiteY613" fmla="*/ 302915 h 3874371"/>
              <a:gd name="connsiteX614" fmla="*/ 2679012 w 4745812"/>
              <a:gd name="connsiteY614" fmla="*/ 318056 h 3874371"/>
              <a:gd name="connsiteX615" fmla="*/ 2667014 w 4745812"/>
              <a:gd name="connsiteY615" fmla="*/ 327483 h 3874371"/>
              <a:gd name="connsiteX616" fmla="*/ 2652730 w 4745812"/>
              <a:gd name="connsiteY616" fmla="*/ 330340 h 3874371"/>
              <a:gd name="connsiteX617" fmla="*/ 2650445 w 4745812"/>
              <a:gd name="connsiteY617" fmla="*/ 333482 h 3874371"/>
              <a:gd name="connsiteX618" fmla="*/ 2624735 w 4745812"/>
              <a:gd name="connsiteY618" fmla="*/ 313200 h 3874371"/>
              <a:gd name="connsiteX619" fmla="*/ 2539320 w 4745812"/>
              <a:gd name="connsiteY619" fmla="*/ 314057 h 3874371"/>
              <a:gd name="connsiteX620" fmla="*/ 2486758 w 4745812"/>
              <a:gd name="connsiteY620" fmla="*/ 334054 h 3874371"/>
              <a:gd name="connsiteX621" fmla="*/ 2471332 w 4745812"/>
              <a:gd name="connsiteY621" fmla="*/ 307486 h 3874371"/>
              <a:gd name="connsiteX622" fmla="*/ 2449335 w 4745812"/>
              <a:gd name="connsiteY622" fmla="*/ 311486 h 3874371"/>
              <a:gd name="connsiteX623" fmla="*/ 2397344 w 4745812"/>
              <a:gd name="connsiteY623" fmla="*/ 337196 h 3874371"/>
              <a:gd name="connsiteX624" fmla="*/ 2332783 w 4745812"/>
              <a:gd name="connsiteY624" fmla="*/ 326626 h 3874371"/>
              <a:gd name="connsiteX625" fmla="*/ 2271936 w 4745812"/>
              <a:gd name="connsiteY625" fmla="*/ 333197 h 3874371"/>
              <a:gd name="connsiteX626" fmla="*/ 2210518 w 4745812"/>
              <a:gd name="connsiteY626" fmla="*/ 342909 h 3874371"/>
              <a:gd name="connsiteX627" fmla="*/ 2104250 w 4745812"/>
              <a:gd name="connsiteY627" fmla="*/ 344909 h 3874371"/>
              <a:gd name="connsiteX628" fmla="*/ 2082253 w 4745812"/>
              <a:gd name="connsiteY628" fmla="*/ 341767 h 3874371"/>
              <a:gd name="connsiteX629" fmla="*/ 2077683 w 4745812"/>
              <a:gd name="connsiteY629" fmla="*/ 341481 h 3874371"/>
              <a:gd name="connsiteX630" fmla="*/ 2069970 w 4745812"/>
              <a:gd name="connsiteY630" fmla="*/ 348623 h 3874371"/>
              <a:gd name="connsiteX631" fmla="*/ 2061114 w 4745812"/>
              <a:gd name="connsiteY631" fmla="*/ 339767 h 3874371"/>
              <a:gd name="connsiteX632" fmla="*/ 2051687 w 4745812"/>
              <a:gd name="connsiteY632" fmla="*/ 334054 h 3874371"/>
              <a:gd name="connsiteX633" fmla="*/ 1996553 w 4745812"/>
              <a:gd name="connsiteY633" fmla="*/ 342052 h 3874371"/>
              <a:gd name="connsiteX634" fmla="*/ 1915138 w 4745812"/>
              <a:gd name="connsiteY634" fmla="*/ 341481 h 3874371"/>
              <a:gd name="connsiteX635" fmla="*/ 1891999 w 4745812"/>
              <a:gd name="connsiteY635" fmla="*/ 349194 h 3874371"/>
              <a:gd name="connsiteX636" fmla="*/ 1800871 w 4745812"/>
              <a:gd name="connsiteY636" fmla="*/ 363763 h 3874371"/>
              <a:gd name="connsiteX637" fmla="*/ 1747737 w 4745812"/>
              <a:gd name="connsiteY637" fmla="*/ 356050 h 3874371"/>
              <a:gd name="connsiteX638" fmla="*/ 1688319 w 4745812"/>
              <a:gd name="connsiteY638" fmla="*/ 364049 h 3874371"/>
              <a:gd name="connsiteX639" fmla="*/ 1564625 w 4745812"/>
              <a:gd name="connsiteY639" fmla="*/ 391759 h 3874371"/>
              <a:gd name="connsiteX640" fmla="*/ 1500921 w 4745812"/>
              <a:gd name="connsiteY640" fmla="*/ 384046 h 3874371"/>
              <a:gd name="connsiteX641" fmla="*/ 1461499 w 4745812"/>
              <a:gd name="connsiteY641" fmla="*/ 396330 h 3874371"/>
              <a:gd name="connsiteX642" fmla="*/ 1362087 w 4745812"/>
              <a:gd name="connsiteY642" fmla="*/ 404900 h 3874371"/>
              <a:gd name="connsiteX643" fmla="*/ 1302954 w 4745812"/>
              <a:gd name="connsiteY643" fmla="*/ 412327 h 3874371"/>
              <a:gd name="connsiteX644" fmla="*/ 1275815 w 4745812"/>
              <a:gd name="connsiteY644" fmla="*/ 416612 h 3874371"/>
              <a:gd name="connsiteX645" fmla="*/ 1274101 w 4745812"/>
              <a:gd name="connsiteY645" fmla="*/ 417184 h 3874371"/>
              <a:gd name="connsiteX646" fmla="*/ 1250391 w 4745812"/>
              <a:gd name="connsiteY646" fmla="*/ 423754 h 3874371"/>
              <a:gd name="connsiteX647" fmla="*/ 1146694 w 4745812"/>
              <a:gd name="connsiteY647" fmla="*/ 453464 h 3874371"/>
              <a:gd name="connsiteX648" fmla="*/ 1093560 w 4745812"/>
              <a:gd name="connsiteY648" fmla="*/ 463177 h 3874371"/>
              <a:gd name="connsiteX649" fmla="*/ 1087846 w 4745812"/>
              <a:gd name="connsiteY649" fmla="*/ 468890 h 3874371"/>
              <a:gd name="connsiteX650" fmla="*/ 1080990 w 4745812"/>
              <a:gd name="connsiteY650" fmla="*/ 473747 h 3874371"/>
              <a:gd name="connsiteX651" fmla="*/ 1006146 w 4745812"/>
              <a:gd name="connsiteY651" fmla="*/ 495743 h 3874371"/>
              <a:gd name="connsiteX652" fmla="*/ 745046 w 4745812"/>
              <a:gd name="connsiteY652" fmla="*/ 584872 h 3874371"/>
              <a:gd name="connsiteX653" fmla="*/ 694769 w 4745812"/>
              <a:gd name="connsiteY653" fmla="*/ 608583 h 3874371"/>
              <a:gd name="connsiteX654" fmla="*/ 584501 w 4745812"/>
              <a:gd name="connsiteY654" fmla="*/ 649148 h 3874371"/>
              <a:gd name="connsiteX655" fmla="*/ 529939 w 4745812"/>
              <a:gd name="connsiteY655" fmla="*/ 659147 h 3874371"/>
              <a:gd name="connsiteX656" fmla="*/ 530796 w 4745812"/>
              <a:gd name="connsiteY656" fmla="*/ 657147 h 3874371"/>
              <a:gd name="connsiteX657" fmla="*/ 529939 w 4745812"/>
              <a:gd name="connsiteY657" fmla="*/ 658576 h 3874371"/>
              <a:gd name="connsiteX658" fmla="*/ 525368 w 4745812"/>
              <a:gd name="connsiteY658" fmla="*/ 657719 h 3874371"/>
              <a:gd name="connsiteX659" fmla="*/ 458522 w 4745812"/>
              <a:gd name="connsiteY659" fmla="*/ 663146 h 3874371"/>
              <a:gd name="connsiteX660" fmla="*/ 450523 w 4745812"/>
              <a:gd name="connsiteY660" fmla="*/ 645720 h 3874371"/>
              <a:gd name="connsiteX661" fmla="*/ 457094 w 4745812"/>
              <a:gd name="connsiteY661" fmla="*/ 616582 h 3874371"/>
              <a:gd name="connsiteX662" fmla="*/ 491945 w 4745812"/>
              <a:gd name="connsiteY662" fmla="*/ 598299 h 3874371"/>
              <a:gd name="connsiteX663" fmla="*/ 565647 w 4745812"/>
              <a:gd name="connsiteY663" fmla="*/ 556877 h 3874371"/>
              <a:gd name="connsiteX664" fmla="*/ 597928 w 4745812"/>
              <a:gd name="connsiteY664" fmla="*/ 541736 h 3874371"/>
              <a:gd name="connsiteX665" fmla="*/ 657346 w 4745812"/>
              <a:gd name="connsiteY665" fmla="*/ 465176 h 3874371"/>
              <a:gd name="connsiteX666" fmla="*/ 707624 w 4745812"/>
              <a:gd name="connsiteY666" fmla="*/ 410613 h 3874371"/>
              <a:gd name="connsiteX667" fmla="*/ 823605 w 4745812"/>
              <a:gd name="connsiteY667" fmla="*/ 331197 h 3874371"/>
              <a:gd name="connsiteX668" fmla="*/ 932729 w 4745812"/>
              <a:gd name="connsiteY668" fmla="*/ 251209 h 3874371"/>
              <a:gd name="connsiteX669" fmla="*/ 1007574 w 4745812"/>
              <a:gd name="connsiteY669" fmla="*/ 199217 h 3874371"/>
              <a:gd name="connsiteX670" fmla="*/ 1109557 w 4745812"/>
              <a:gd name="connsiteY670" fmla="*/ 178363 h 3874371"/>
              <a:gd name="connsiteX671" fmla="*/ 1204113 w 4745812"/>
              <a:gd name="connsiteY671" fmla="*/ 151224 h 3874371"/>
              <a:gd name="connsiteX672" fmla="*/ 1356088 w 4745812"/>
              <a:gd name="connsiteY672" fmla="*/ 113516 h 3874371"/>
              <a:gd name="connsiteX673" fmla="*/ 1428933 w 4745812"/>
              <a:gd name="connsiteY673" fmla="*/ 96947 h 3874371"/>
              <a:gd name="connsiteX674" fmla="*/ 1544914 w 4745812"/>
              <a:gd name="connsiteY674" fmla="*/ 74950 h 3874371"/>
              <a:gd name="connsiteX675" fmla="*/ 1610903 w 4745812"/>
              <a:gd name="connsiteY675" fmla="*/ 59810 h 3874371"/>
              <a:gd name="connsiteX676" fmla="*/ 1674892 w 4745812"/>
              <a:gd name="connsiteY676" fmla="*/ 56667 h 3874371"/>
              <a:gd name="connsiteX677" fmla="*/ 1678606 w 4745812"/>
              <a:gd name="connsiteY677" fmla="*/ 58381 h 3874371"/>
              <a:gd name="connsiteX678" fmla="*/ 1791444 w 4745812"/>
              <a:gd name="connsiteY678" fmla="*/ 34671 h 3874371"/>
              <a:gd name="connsiteX679" fmla="*/ 1905711 w 4745812"/>
              <a:gd name="connsiteY679" fmla="*/ 25529 h 3874371"/>
              <a:gd name="connsiteX680" fmla="*/ 1911424 w 4745812"/>
              <a:gd name="connsiteY680" fmla="*/ 17245 h 3874371"/>
              <a:gd name="connsiteX681" fmla="*/ 2017407 w 4745812"/>
              <a:gd name="connsiteY681" fmla="*/ 9246 h 3874371"/>
              <a:gd name="connsiteX682" fmla="*/ 2028548 w 4745812"/>
              <a:gd name="connsiteY682" fmla="*/ 13531 h 3874371"/>
              <a:gd name="connsiteX683" fmla="*/ 2041403 w 4745812"/>
              <a:gd name="connsiteY683" fmla="*/ 16388 h 3874371"/>
              <a:gd name="connsiteX684" fmla="*/ 2145671 w 4745812"/>
              <a:gd name="connsiteY684" fmla="*/ 9246 h 3874371"/>
              <a:gd name="connsiteX685" fmla="*/ 2190521 w 4745812"/>
              <a:gd name="connsiteY685" fmla="*/ 9817 h 3874371"/>
              <a:gd name="connsiteX686" fmla="*/ 2198529 w 4745812"/>
              <a:gd name="connsiteY686" fmla="*/ 707 h 387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</a:cxnLst>
            <a:rect l="l" t="t" r="r" b="b"/>
            <a:pathLst>
              <a:path w="4745812" h="3874371">
                <a:moveTo>
                  <a:pt x="919589" y="2632561"/>
                </a:moveTo>
                <a:cubicBezTo>
                  <a:pt x="912447" y="2641988"/>
                  <a:pt x="905020" y="2642273"/>
                  <a:pt x="897307" y="2637703"/>
                </a:cubicBezTo>
                <a:cubicBezTo>
                  <a:pt x="892450" y="2640274"/>
                  <a:pt x="887594" y="2641988"/>
                  <a:pt x="883023" y="2644273"/>
                </a:cubicBezTo>
                <a:cubicBezTo>
                  <a:pt x="881309" y="2645701"/>
                  <a:pt x="879310" y="2646844"/>
                  <a:pt x="877310" y="2647701"/>
                </a:cubicBezTo>
                <a:lnTo>
                  <a:pt x="874859" y="2649438"/>
                </a:lnTo>
                <a:lnTo>
                  <a:pt x="868611" y="2653866"/>
                </a:lnTo>
                <a:cubicBezTo>
                  <a:pt x="859813" y="2656825"/>
                  <a:pt x="850815" y="2652272"/>
                  <a:pt x="842459" y="2659128"/>
                </a:cubicBezTo>
                <a:cubicBezTo>
                  <a:pt x="825319" y="2662556"/>
                  <a:pt x="808464" y="2666270"/>
                  <a:pt x="791895" y="2669983"/>
                </a:cubicBezTo>
                <a:cubicBezTo>
                  <a:pt x="788182" y="2683124"/>
                  <a:pt x="783325" y="2678839"/>
                  <a:pt x="778469" y="2678554"/>
                </a:cubicBezTo>
                <a:cubicBezTo>
                  <a:pt x="764471" y="2685124"/>
                  <a:pt x="750759" y="2690837"/>
                  <a:pt x="737333" y="2698265"/>
                </a:cubicBezTo>
                <a:cubicBezTo>
                  <a:pt x="733048" y="2700265"/>
                  <a:pt x="727335" y="2703121"/>
                  <a:pt x="729049" y="2720547"/>
                </a:cubicBezTo>
                <a:cubicBezTo>
                  <a:pt x="729906" y="2732831"/>
                  <a:pt x="733905" y="2732260"/>
                  <a:pt x="738190" y="2732831"/>
                </a:cubicBezTo>
                <a:cubicBezTo>
                  <a:pt x="773613" y="2735116"/>
                  <a:pt x="808464" y="2733974"/>
                  <a:pt x="844458" y="2729974"/>
                </a:cubicBezTo>
                <a:cubicBezTo>
                  <a:pt x="865883" y="2727403"/>
                  <a:pt x="884166" y="2663127"/>
                  <a:pt x="907876" y="2704264"/>
                </a:cubicBezTo>
                <a:cubicBezTo>
                  <a:pt x="916446" y="2685981"/>
                  <a:pt x="940157" y="2687124"/>
                  <a:pt x="919589" y="2632561"/>
                </a:cubicBezTo>
                <a:close/>
                <a:moveTo>
                  <a:pt x="3800724" y="2253208"/>
                </a:moveTo>
                <a:cubicBezTo>
                  <a:pt x="3799755" y="2253493"/>
                  <a:pt x="3798898" y="2255190"/>
                  <a:pt x="3798255" y="2258903"/>
                </a:cubicBezTo>
                <a:cubicBezTo>
                  <a:pt x="3795398" y="2279472"/>
                  <a:pt x="3788542" y="2303754"/>
                  <a:pt x="3793399" y="2327464"/>
                </a:cubicBezTo>
                <a:cubicBezTo>
                  <a:pt x="3800826" y="2357460"/>
                  <a:pt x="3809110" y="2384884"/>
                  <a:pt x="3817109" y="2413451"/>
                </a:cubicBezTo>
                <a:cubicBezTo>
                  <a:pt x="3817680" y="2414594"/>
                  <a:pt x="3819109" y="2416308"/>
                  <a:pt x="3819966" y="2417450"/>
                </a:cubicBezTo>
                <a:cubicBezTo>
                  <a:pt x="3822822" y="2421450"/>
                  <a:pt x="3825679" y="2425735"/>
                  <a:pt x="3828536" y="2430020"/>
                </a:cubicBezTo>
                <a:cubicBezTo>
                  <a:pt x="3832535" y="2435448"/>
                  <a:pt x="3836249" y="2440304"/>
                  <a:pt x="3840534" y="2443447"/>
                </a:cubicBezTo>
                <a:cubicBezTo>
                  <a:pt x="3842248" y="2440018"/>
                  <a:pt x="3843962" y="2436305"/>
                  <a:pt x="3845961" y="2432877"/>
                </a:cubicBezTo>
                <a:cubicBezTo>
                  <a:pt x="3847104" y="2429734"/>
                  <a:pt x="3849104" y="2426306"/>
                  <a:pt x="3851103" y="2423450"/>
                </a:cubicBezTo>
                <a:cubicBezTo>
                  <a:pt x="3849961" y="2390312"/>
                  <a:pt x="3850246" y="2356888"/>
                  <a:pt x="3852532" y="2322893"/>
                </a:cubicBezTo>
                <a:cubicBezTo>
                  <a:pt x="3851103" y="2318608"/>
                  <a:pt x="3849961" y="2314038"/>
                  <a:pt x="3848247" y="2309467"/>
                </a:cubicBezTo>
                <a:cubicBezTo>
                  <a:pt x="3847961" y="2304325"/>
                  <a:pt x="3847104" y="2300040"/>
                  <a:pt x="3845961" y="2296897"/>
                </a:cubicBezTo>
                <a:cubicBezTo>
                  <a:pt x="3842533" y="2295755"/>
                  <a:pt x="3840248" y="2292898"/>
                  <a:pt x="3838534" y="2289470"/>
                </a:cubicBezTo>
                <a:cubicBezTo>
                  <a:pt x="3838248" y="2288042"/>
                  <a:pt x="3837677" y="2287185"/>
                  <a:pt x="3836820" y="2286042"/>
                </a:cubicBezTo>
                <a:cubicBezTo>
                  <a:pt x="3833678" y="2283757"/>
                  <a:pt x="3829964" y="2282614"/>
                  <a:pt x="3827679" y="2278043"/>
                </a:cubicBezTo>
                <a:cubicBezTo>
                  <a:pt x="3822251" y="2293184"/>
                  <a:pt x="3811967" y="2295755"/>
                  <a:pt x="3811967" y="2323750"/>
                </a:cubicBezTo>
                <a:cubicBezTo>
                  <a:pt x="3805682" y="2308324"/>
                  <a:pt x="3809682" y="2290041"/>
                  <a:pt x="3809682" y="2272330"/>
                </a:cubicBezTo>
                <a:cubicBezTo>
                  <a:pt x="3807539" y="2264188"/>
                  <a:pt x="3803629" y="2252351"/>
                  <a:pt x="3800724" y="2253208"/>
                </a:cubicBezTo>
                <a:close/>
                <a:moveTo>
                  <a:pt x="396693" y="1822175"/>
                </a:moveTo>
                <a:cubicBezTo>
                  <a:pt x="394979" y="1823273"/>
                  <a:pt x="395033" y="1832325"/>
                  <a:pt x="393961" y="1838967"/>
                </a:cubicBezTo>
                <a:cubicBezTo>
                  <a:pt x="394818" y="1843824"/>
                  <a:pt x="395390" y="1853251"/>
                  <a:pt x="397104" y="1856107"/>
                </a:cubicBezTo>
                <a:cubicBezTo>
                  <a:pt x="400817" y="1860964"/>
                  <a:pt x="402531" y="1850965"/>
                  <a:pt x="402531" y="1843538"/>
                </a:cubicBezTo>
                <a:cubicBezTo>
                  <a:pt x="402531" y="1836682"/>
                  <a:pt x="401103" y="1826969"/>
                  <a:pt x="399103" y="1824112"/>
                </a:cubicBezTo>
                <a:cubicBezTo>
                  <a:pt x="398032" y="1822327"/>
                  <a:pt x="397264" y="1821809"/>
                  <a:pt x="396693" y="1822175"/>
                </a:cubicBezTo>
                <a:close/>
                <a:moveTo>
                  <a:pt x="2198529" y="707"/>
                </a:moveTo>
                <a:cubicBezTo>
                  <a:pt x="2206590" y="-2788"/>
                  <a:pt x="2214732" y="7817"/>
                  <a:pt x="2222230" y="7817"/>
                </a:cubicBezTo>
                <a:cubicBezTo>
                  <a:pt x="2251368" y="-5609"/>
                  <a:pt x="2279364" y="9817"/>
                  <a:pt x="2307930" y="21244"/>
                </a:cubicBezTo>
                <a:cubicBezTo>
                  <a:pt x="2309073" y="21530"/>
                  <a:pt x="2310787" y="22101"/>
                  <a:pt x="2312215" y="22387"/>
                </a:cubicBezTo>
                <a:cubicBezTo>
                  <a:pt x="2332212" y="1247"/>
                  <a:pt x="2351352" y="-7037"/>
                  <a:pt x="2371063" y="23529"/>
                </a:cubicBezTo>
                <a:cubicBezTo>
                  <a:pt x="2374205" y="25243"/>
                  <a:pt x="2377919" y="24386"/>
                  <a:pt x="2380775" y="16388"/>
                </a:cubicBezTo>
                <a:cubicBezTo>
                  <a:pt x="2408199" y="6103"/>
                  <a:pt x="2435338" y="10674"/>
                  <a:pt x="2462190" y="20101"/>
                </a:cubicBezTo>
                <a:cubicBezTo>
                  <a:pt x="2469618" y="22387"/>
                  <a:pt x="2476474" y="30671"/>
                  <a:pt x="2483330" y="21244"/>
                </a:cubicBezTo>
                <a:cubicBezTo>
                  <a:pt x="2496185" y="-17893"/>
                  <a:pt x="2511039" y="11817"/>
                  <a:pt x="2525037" y="9246"/>
                </a:cubicBezTo>
                <a:cubicBezTo>
                  <a:pt x="2533893" y="12103"/>
                  <a:pt x="2542463" y="14959"/>
                  <a:pt x="2551890" y="17816"/>
                </a:cubicBezTo>
                <a:cubicBezTo>
                  <a:pt x="2569030" y="-5323"/>
                  <a:pt x="2584170" y="36385"/>
                  <a:pt x="2600739" y="32100"/>
                </a:cubicBezTo>
                <a:lnTo>
                  <a:pt x="2613880" y="34671"/>
                </a:lnTo>
                <a:cubicBezTo>
                  <a:pt x="2631305" y="-9323"/>
                  <a:pt x="2650159" y="30671"/>
                  <a:pt x="2668442" y="25529"/>
                </a:cubicBezTo>
                <a:cubicBezTo>
                  <a:pt x="2689867" y="-9894"/>
                  <a:pt x="2710721" y="17530"/>
                  <a:pt x="2731574" y="32100"/>
                </a:cubicBezTo>
                <a:cubicBezTo>
                  <a:pt x="2734717" y="29814"/>
                  <a:pt x="2738716" y="22672"/>
                  <a:pt x="2742144" y="25243"/>
                </a:cubicBezTo>
                <a:cubicBezTo>
                  <a:pt x="2770139" y="46097"/>
                  <a:pt x="2798420" y="13817"/>
                  <a:pt x="2826416" y="23244"/>
                </a:cubicBezTo>
                <a:cubicBezTo>
                  <a:pt x="2842985" y="28100"/>
                  <a:pt x="2860696" y="19244"/>
                  <a:pt x="2875265" y="49811"/>
                </a:cubicBezTo>
                <a:cubicBezTo>
                  <a:pt x="2876408" y="50097"/>
                  <a:pt x="2878122" y="50954"/>
                  <a:pt x="2879264" y="51811"/>
                </a:cubicBezTo>
                <a:cubicBezTo>
                  <a:pt x="2894405" y="13531"/>
                  <a:pt x="2906117" y="59810"/>
                  <a:pt x="2919258" y="62381"/>
                </a:cubicBezTo>
                <a:cubicBezTo>
                  <a:pt x="2919258" y="62381"/>
                  <a:pt x="2919258" y="62381"/>
                  <a:pt x="2919258" y="61809"/>
                </a:cubicBezTo>
                <a:cubicBezTo>
                  <a:pt x="2931827" y="18387"/>
                  <a:pt x="2948681" y="36670"/>
                  <a:pt x="2964107" y="39241"/>
                </a:cubicBezTo>
                <a:cubicBezTo>
                  <a:pt x="2973820" y="40670"/>
                  <a:pt x="2983247" y="44669"/>
                  <a:pt x="2992674" y="47526"/>
                </a:cubicBezTo>
                <a:cubicBezTo>
                  <a:pt x="2993817" y="47240"/>
                  <a:pt x="2995531" y="46954"/>
                  <a:pt x="2996959" y="47240"/>
                </a:cubicBezTo>
                <a:cubicBezTo>
                  <a:pt x="3005529" y="30957"/>
                  <a:pt x="3014956" y="16388"/>
                  <a:pt x="3024383" y="43526"/>
                </a:cubicBezTo>
                <a:cubicBezTo>
                  <a:pt x="3038952" y="49811"/>
                  <a:pt x="3054378" y="54668"/>
                  <a:pt x="3069518" y="46097"/>
                </a:cubicBezTo>
                <a:cubicBezTo>
                  <a:pt x="3114083" y="54668"/>
                  <a:pt x="3158647" y="81806"/>
                  <a:pt x="3204068" y="58953"/>
                </a:cubicBezTo>
                <a:cubicBezTo>
                  <a:pt x="3232349" y="64666"/>
                  <a:pt x="3260915" y="56953"/>
                  <a:pt x="3289196" y="72950"/>
                </a:cubicBezTo>
                <a:cubicBezTo>
                  <a:pt x="3290625" y="72379"/>
                  <a:pt x="3292053" y="72950"/>
                  <a:pt x="3293481" y="73236"/>
                </a:cubicBezTo>
                <a:cubicBezTo>
                  <a:pt x="3296909" y="70379"/>
                  <a:pt x="3300909" y="64380"/>
                  <a:pt x="3303765" y="65523"/>
                </a:cubicBezTo>
                <a:cubicBezTo>
                  <a:pt x="3349472" y="83235"/>
                  <a:pt x="3396322" y="69522"/>
                  <a:pt x="3441743" y="92947"/>
                </a:cubicBezTo>
                <a:cubicBezTo>
                  <a:pt x="3452027" y="96947"/>
                  <a:pt x="3463453" y="76093"/>
                  <a:pt x="3472880" y="101518"/>
                </a:cubicBezTo>
                <a:cubicBezTo>
                  <a:pt x="3497162" y="97232"/>
                  <a:pt x="3521158" y="88662"/>
                  <a:pt x="3544868" y="110659"/>
                </a:cubicBezTo>
                <a:cubicBezTo>
                  <a:pt x="3547725" y="111516"/>
                  <a:pt x="3550582" y="112087"/>
                  <a:pt x="3553438" y="112373"/>
                </a:cubicBezTo>
                <a:cubicBezTo>
                  <a:pt x="3575149" y="94376"/>
                  <a:pt x="3596288" y="111516"/>
                  <a:pt x="3616571" y="121514"/>
                </a:cubicBezTo>
                <a:cubicBezTo>
                  <a:pt x="3634568" y="129799"/>
                  <a:pt x="3653707" y="100946"/>
                  <a:pt x="3670276" y="134941"/>
                </a:cubicBezTo>
                <a:cubicBezTo>
                  <a:pt x="3694844" y="141797"/>
                  <a:pt x="3719125" y="131227"/>
                  <a:pt x="3743693" y="144939"/>
                </a:cubicBezTo>
                <a:cubicBezTo>
                  <a:pt x="3750549" y="149225"/>
                  <a:pt x="3758833" y="142654"/>
                  <a:pt x="3763975" y="162080"/>
                </a:cubicBezTo>
                <a:cubicBezTo>
                  <a:pt x="3766832" y="163222"/>
                  <a:pt x="3769688" y="164651"/>
                  <a:pt x="3772545" y="165793"/>
                </a:cubicBezTo>
                <a:cubicBezTo>
                  <a:pt x="3797112" y="147796"/>
                  <a:pt x="3820251" y="172364"/>
                  <a:pt x="3844247" y="175221"/>
                </a:cubicBezTo>
                <a:cubicBezTo>
                  <a:pt x="3854817" y="178077"/>
                  <a:pt x="3865101" y="181220"/>
                  <a:pt x="3875671" y="184648"/>
                </a:cubicBezTo>
                <a:cubicBezTo>
                  <a:pt x="3893096" y="194361"/>
                  <a:pt x="3912236" y="181791"/>
                  <a:pt x="3928519" y="211501"/>
                </a:cubicBezTo>
                <a:cubicBezTo>
                  <a:pt x="3950230" y="199217"/>
                  <a:pt x="3971369" y="212929"/>
                  <a:pt x="3992509" y="218643"/>
                </a:cubicBezTo>
                <a:cubicBezTo>
                  <a:pt x="4000222" y="215786"/>
                  <a:pt x="4010506" y="218643"/>
                  <a:pt x="4016219" y="225213"/>
                </a:cubicBezTo>
                <a:cubicBezTo>
                  <a:pt x="4036216" y="231498"/>
                  <a:pt x="4056212" y="237497"/>
                  <a:pt x="4075923" y="243496"/>
                </a:cubicBezTo>
                <a:cubicBezTo>
                  <a:pt x="4093920" y="240639"/>
                  <a:pt x="4108489" y="262350"/>
                  <a:pt x="4123630" y="281776"/>
                </a:cubicBezTo>
                <a:cubicBezTo>
                  <a:pt x="4149911" y="278062"/>
                  <a:pt x="4171050" y="328626"/>
                  <a:pt x="4196475" y="329197"/>
                </a:cubicBezTo>
                <a:cubicBezTo>
                  <a:pt x="4209616" y="329197"/>
                  <a:pt x="4219328" y="343766"/>
                  <a:pt x="4229898" y="366906"/>
                </a:cubicBezTo>
                <a:cubicBezTo>
                  <a:pt x="4239039" y="386617"/>
                  <a:pt x="4235611" y="386617"/>
                  <a:pt x="4230469" y="404900"/>
                </a:cubicBezTo>
                <a:cubicBezTo>
                  <a:pt x="4212187" y="468890"/>
                  <a:pt x="4187333" y="435752"/>
                  <a:pt x="4165623" y="437466"/>
                </a:cubicBezTo>
                <a:cubicBezTo>
                  <a:pt x="4153053" y="437752"/>
                  <a:pt x="4139627" y="440037"/>
                  <a:pt x="4127058" y="433753"/>
                </a:cubicBezTo>
                <a:cubicBezTo>
                  <a:pt x="4123630" y="434324"/>
                  <a:pt x="4120487" y="446036"/>
                  <a:pt x="4117631" y="431753"/>
                </a:cubicBezTo>
                <a:cubicBezTo>
                  <a:pt x="4104204" y="407757"/>
                  <a:pt x="4087064" y="431467"/>
                  <a:pt x="4073638" y="405186"/>
                </a:cubicBezTo>
                <a:cubicBezTo>
                  <a:pt x="4065068" y="426040"/>
                  <a:pt x="4055641" y="409471"/>
                  <a:pt x="4046785" y="410613"/>
                </a:cubicBezTo>
                <a:cubicBezTo>
                  <a:pt x="4045071" y="410042"/>
                  <a:pt x="4043929" y="409756"/>
                  <a:pt x="4042215" y="409471"/>
                </a:cubicBezTo>
                <a:cubicBezTo>
                  <a:pt x="4013648" y="413756"/>
                  <a:pt x="3984796" y="418041"/>
                  <a:pt x="3955943" y="422040"/>
                </a:cubicBezTo>
                <a:cubicBezTo>
                  <a:pt x="3943660" y="426897"/>
                  <a:pt x="3931947" y="431467"/>
                  <a:pt x="3919663" y="435752"/>
                </a:cubicBezTo>
                <a:cubicBezTo>
                  <a:pt x="3919092" y="443180"/>
                  <a:pt x="3918806" y="450893"/>
                  <a:pt x="3918521" y="458320"/>
                </a:cubicBezTo>
                <a:cubicBezTo>
                  <a:pt x="3927091" y="464891"/>
                  <a:pt x="3935661" y="471176"/>
                  <a:pt x="3943945" y="478317"/>
                </a:cubicBezTo>
                <a:cubicBezTo>
                  <a:pt x="3961942" y="461177"/>
                  <a:pt x="3979939" y="484316"/>
                  <a:pt x="3997936" y="483174"/>
                </a:cubicBezTo>
                <a:cubicBezTo>
                  <a:pt x="4023932" y="465462"/>
                  <a:pt x="4049071" y="490887"/>
                  <a:pt x="4074495" y="494601"/>
                </a:cubicBezTo>
                <a:cubicBezTo>
                  <a:pt x="4146197" y="512883"/>
                  <a:pt x="4217043" y="540879"/>
                  <a:pt x="4288745" y="545736"/>
                </a:cubicBezTo>
                <a:cubicBezTo>
                  <a:pt x="4297601" y="548592"/>
                  <a:pt x="4306457" y="550592"/>
                  <a:pt x="4315598" y="553449"/>
                </a:cubicBezTo>
                <a:cubicBezTo>
                  <a:pt x="4336452" y="559162"/>
                  <a:pt x="4357020" y="565447"/>
                  <a:pt x="4377873" y="571446"/>
                </a:cubicBezTo>
                <a:cubicBezTo>
                  <a:pt x="4386729" y="574303"/>
                  <a:pt x="4395870" y="577159"/>
                  <a:pt x="4404726" y="580016"/>
                </a:cubicBezTo>
                <a:cubicBezTo>
                  <a:pt x="4412439" y="580016"/>
                  <a:pt x="4420152" y="583730"/>
                  <a:pt x="4426437" y="598299"/>
                </a:cubicBezTo>
                <a:cubicBezTo>
                  <a:pt x="4436150" y="607726"/>
                  <a:pt x="4445577" y="618867"/>
                  <a:pt x="4456432" y="620010"/>
                </a:cubicBezTo>
                <a:cubicBezTo>
                  <a:pt x="4462717" y="620867"/>
                  <a:pt x="4471572" y="619153"/>
                  <a:pt x="4470715" y="645720"/>
                </a:cubicBezTo>
                <a:cubicBezTo>
                  <a:pt x="4469858" y="667717"/>
                  <a:pt x="4464145" y="680287"/>
                  <a:pt x="4455289" y="682286"/>
                </a:cubicBezTo>
                <a:cubicBezTo>
                  <a:pt x="4442720" y="685143"/>
                  <a:pt x="4430436" y="690856"/>
                  <a:pt x="4417867" y="695713"/>
                </a:cubicBezTo>
                <a:cubicBezTo>
                  <a:pt x="4395299" y="734850"/>
                  <a:pt x="4372446" y="698855"/>
                  <a:pt x="4349878" y="701426"/>
                </a:cubicBezTo>
                <a:cubicBezTo>
                  <a:pt x="4339594" y="721423"/>
                  <a:pt x="4329024" y="702569"/>
                  <a:pt x="4317883" y="704283"/>
                </a:cubicBezTo>
                <a:cubicBezTo>
                  <a:pt x="4317883" y="707997"/>
                  <a:pt x="4317883" y="711996"/>
                  <a:pt x="4317883" y="715710"/>
                </a:cubicBezTo>
                <a:cubicBezTo>
                  <a:pt x="4344165" y="732279"/>
                  <a:pt x="4372446" y="717709"/>
                  <a:pt x="4397299" y="752276"/>
                </a:cubicBezTo>
                <a:cubicBezTo>
                  <a:pt x="4406440" y="754847"/>
                  <a:pt x="4415296" y="757132"/>
                  <a:pt x="4423866" y="759703"/>
                </a:cubicBezTo>
                <a:cubicBezTo>
                  <a:pt x="4440149" y="736849"/>
                  <a:pt x="4453290" y="783414"/>
                  <a:pt x="4468716" y="773415"/>
                </a:cubicBezTo>
                <a:cubicBezTo>
                  <a:pt x="4495283" y="789127"/>
                  <a:pt x="4523278" y="775986"/>
                  <a:pt x="4548417" y="809410"/>
                </a:cubicBezTo>
                <a:cubicBezTo>
                  <a:pt x="4550131" y="809695"/>
                  <a:pt x="4551273" y="810552"/>
                  <a:pt x="4552702" y="810552"/>
                </a:cubicBezTo>
                <a:cubicBezTo>
                  <a:pt x="4567271" y="784842"/>
                  <a:pt x="4578983" y="827407"/>
                  <a:pt x="4592981" y="823122"/>
                </a:cubicBezTo>
                <a:cubicBezTo>
                  <a:pt x="4598980" y="825122"/>
                  <a:pt x="4605264" y="826836"/>
                  <a:pt x="4610978" y="828835"/>
                </a:cubicBezTo>
                <a:cubicBezTo>
                  <a:pt x="4616691" y="830549"/>
                  <a:pt x="4622690" y="832263"/>
                  <a:pt x="4628689" y="833692"/>
                </a:cubicBezTo>
                <a:cubicBezTo>
                  <a:pt x="4636973" y="837405"/>
                  <a:pt x="4644686" y="841976"/>
                  <a:pt x="4652685" y="843976"/>
                </a:cubicBezTo>
                <a:cubicBezTo>
                  <a:pt x="4662683" y="845976"/>
                  <a:pt x="4673253" y="858259"/>
                  <a:pt x="4667540" y="884827"/>
                </a:cubicBezTo>
                <a:cubicBezTo>
                  <a:pt x="4663540" y="903967"/>
                  <a:pt x="4654970" y="944532"/>
                  <a:pt x="4642686" y="928249"/>
                </a:cubicBezTo>
                <a:cubicBezTo>
                  <a:pt x="4628689" y="909680"/>
                  <a:pt x="4624690" y="924249"/>
                  <a:pt x="4615263" y="952816"/>
                </a:cubicBezTo>
                <a:cubicBezTo>
                  <a:pt x="4601551" y="993382"/>
                  <a:pt x="4581554" y="978527"/>
                  <a:pt x="4564700" y="953102"/>
                </a:cubicBezTo>
                <a:cubicBezTo>
                  <a:pt x="4561843" y="951959"/>
                  <a:pt x="4558986" y="950817"/>
                  <a:pt x="4555844" y="949960"/>
                </a:cubicBezTo>
                <a:cubicBezTo>
                  <a:pt x="4548131" y="956816"/>
                  <a:pt x="4540418" y="968528"/>
                  <a:pt x="4533848" y="943675"/>
                </a:cubicBezTo>
                <a:cubicBezTo>
                  <a:pt x="4521278" y="952816"/>
                  <a:pt x="4509852" y="942247"/>
                  <a:pt x="4498139" y="933677"/>
                </a:cubicBezTo>
                <a:cubicBezTo>
                  <a:pt x="4487855" y="929391"/>
                  <a:pt x="4477571" y="918250"/>
                  <a:pt x="4467573" y="937962"/>
                </a:cubicBezTo>
                <a:cubicBezTo>
                  <a:pt x="4465859" y="941675"/>
                  <a:pt x="4463002" y="946246"/>
                  <a:pt x="4461860" y="944532"/>
                </a:cubicBezTo>
                <a:cubicBezTo>
                  <a:pt x="4431579" y="909109"/>
                  <a:pt x="4397870" y="947960"/>
                  <a:pt x="4368446" y="907966"/>
                </a:cubicBezTo>
                <a:cubicBezTo>
                  <a:pt x="4356163" y="929391"/>
                  <a:pt x="4346450" y="897682"/>
                  <a:pt x="4335023" y="895682"/>
                </a:cubicBezTo>
                <a:cubicBezTo>
                  <a:pt x="4300172" y="889969"/>
                  <a:pt x="4265321" y="877114"/>
                  <a:pt x="4229898" y="866830"/>
                </a:cubicBezTo>
                <a:cubicBezTo>
                  <a:pt x="4226470" y="878542"/>
                  <a:pt x="4224185" y="865687"/>
                  <a:pt x="4221328" y="863116"/>
                </a:cubicBezTo>
                <a:cubicBezTo>
                  <a:pt x="4199903" y="885398"/>
                  <a:pt x="4176764" y="833692"/>
                  <a:pt x="4154767" y="876542"/>
                </a:cubicBezTo>
                <a:cubicBezTo>
                  <a:pt x="4155053" y="902538"/>
                  <a:pt x="4175050" y="903967"/>
                  <a:pt x="4166765" y="935962"/>
                </a:cubicBezTo>
                <a:cubicBezTo>
                  <a:pt x="4159624" y="964243"/>
                  <a:pt x="4147340" y="969385"/>
                  <a:pt x="4134771" y="963386"/>
                </a:cubicBezTo>
                <a:cubicBezTo>
                  <a:pt x="4126201" y="959387"/>
                  <a:pt x="4118488" y="940533"/>
                  <a:pt x="4109061" y="954816"/>
                </a:cubicBezTo>
                <a:cubicBezTo>
                  <a:pt x="4062497" y="969100"/>
                  <a:pt x="4017076" y="1008522"/>
                  <a:pt x="3969370" y="989668"/>
                </a:cubicBezTo>
                <a:cubicBezTo>
                  <a:pt x="3962514" y="986811"/>
                  <a:pt x="3954801" y="991096"/>
                  <a:pt x="3950230" y="1003666"/>
                </a:cubicBezTo>
                <a:cubicBezTo>
                  <a:pt x="3924520" y="1076512"/>
                  <a:pt x="3893096" y="1069942"/>
                  <a:pt x="3861102" y="1057943"/>
                </a:cubicBezTo>
                <a:cubicBezTo>
                  <a:pt x="3849961" y="1082225"/>
                  <a:pt x="3837391" y="1076226"/>
                  <a:pt x="3824822" y="1072798"/>
                </a:cubicBezTo>
                <a:cubicBezTo>
                  <a:pt x="3825965" y="1077655"/>
                  <a:pt x="3827107" y="1082225"/>
                  <a:pt x="3828536" y="1087082"/>
                </a:cubicBezTo>
                <a:cubicBezTo>
                  <a:pt x="3844247" y="1095366"/>
                  <a:pt x="3860530" y="1103936"/>
                  <a:pt x="3876813" y="1111935"/>
                </a:cubicBezTo>
                <a:cubicBezTo>
                  <a:pt x="3885955" y="1101080"/>
                  <a:pt x="3895096" y="1105079"/>
                  <a:pt x="3904237" y="1108793"/>
                </a:cubicBezTo>
                <a:cubicBezTo>
                  <a:pt x="3905380" y="1108793"/>
                  <a:pt x="3906523" y="1108793"/>
                  <a:pt x="3908237" y="1108793"/>
                </a:cubicBezTo>
                <a:cubicBezTo>
                  <a:pt x="3929947" y="1084796"/>
                  <a:pt x="3950516" y="1112506"/>
                  <a:pt x="3971655" y="1115934"/>
                </a:cubicBezTo>
                <a:cubicBezTo>
                  <a:pt x="3980796" y="1117649"/>
                  <a:pt x="3989366" y="1120505"/>
                  <a:pt x="3998222" y="1123076"/>
                </a:cubicBezTo>
                <a:cubicBezTo>
                  <a:pt x="4012505" y="1099651"/>
                  <a:pt x="4025075" y="1125362"/>
                  <a:pt x="4038215" y="1135074"/>
                </a:cubicBezTo>
                <a:cubicBezTo>
                  <a:pt x="4051642" y="1111935"/>
                  <a:pt x="4065354" y="1118220"/>
                  <a:pt x="4079351" y="1123362"/>
                </a:cubicBezTo>
                <a:cubicBezTo>
                  <a:pt x="4093063" y="1124505"/>
                  <a:pt x="4106204" y="1131646"/>
                  <a:pt x="4118773" y="1145359"/>
                </a:cubicBezTo>
                <a:cubicBezTo>
                  <a:pt x="4147626" y="1129647"/>
                  <a:pt x="4175335" y="1157642"/>
                  <a:pt x="4204474" y="1159642"/>
                </a:cubicBezTo>
                <a:cubicBezTo>
                  <a:pt x="4225042" y="1165641"/>
                  <a:pt x="4245895" y="1171926"/>
                  <a:pt x="4266749" y="1177925"/>
                </a:cubicBezTo>
                <a:cubicBezTo>
                  <a:pt x="4293030" y="1186210"/>
                  <a:pt x="4320454" y="1184495"/>
                  <a:pt x="4346450" y="1202778"/>
                </a:cubicBezTo>
                <a:cubicBezTo>
                  <a:pt x="4353020" y="1205349"/>
                  <a:pt x="4360448" y="1200779"/>
                  <a:pt x="4366161" y="1223632"/>
                </a:cubicBezTo>
                <a:cubicBezTo>
                  <a:pt x="4357591" y="1237916"/>
                  <a:pt x="4349021" y="1224489"/>
                  <a:pt x="4341308" y="1225632"/>
                </a:cubicBezTo>
                <a:cubicBezTo>
                  <a:pt x="4329310" y="1254199"/>
                  <a:pt x="4316741" y="1277053"/>
                  <a:pt x="4300172" y="1263912"/>
                </a:cubicBezTo>
                <a:cubicBezTo>
                  <a:pt x="4288745" y="1255056"/>
                  <a:pt x="4285317" y="1297050"/>
                  <a:pt x="4275319" y="1294193"/>
                </a:cubicBezTo>
                <a:cubicBezTo>
                  <a:pt x="4252466" y="1278481"/>
                  <a:pt x="4229898" y="1296478"/>
                  <a:pt x="4207330" y="1298478"/>
                </a:cubicBezTo>
                <a:cubicBezTo>
                  <a:pt x="4183048" y="1309619"/>
                  <a:pt x="4159052" y="1329902"/>
                  <a:pt x="4134199" y="1313904"/>
                </a:cubicBezTo>
                <a:cubicBezTo>
                  <a:pt x="4116774" y="1332473"/>
                  <a:pt x="4098491" y="1341043"/>
                  <a:pt x="4079351" y="1336472"/>
                </a:cubicBezTo>
                <a:cubicBezTo>
                  <a:pt x="4063354" y="1325046"/>
                  <a:pt x="4045357" y="1340186"/>
                  <a:pt x="4030788" y="1309619"/>
                </a:cubicBezTo>
                <a:cubicBezTo>
                  <a:pt x="3992509" y="1313904"/>
                  <a:pt x="3954229" y="1301049"/>
                  <a:pt x="3915950" y="1323331"/>
                </a:cubicBezTo>
                <a:cubicBezTo>
                  <a:pt x="3908237" y="1328188"/>
                  <a:pt x="3898810" y="1321332"/>
                  <a:pt x="3893096" y="1339329"/>
                </a:cubicBezTo>
                <a:cubicBezTo>
                  <a:pt x="3883384" y="1371039"/>
                  <a:pt x="3873100" y="1363611"/>
                  <a:pt x="3862530" y="1347042"/>
                </a:cubicBezTo>
                <a:cubicBezTo>
                  <a:pt x="3862530" y="1376466"/>
                  <a:pt x="3872814" y="1404176"/>
                  <a:pt x="3863387" y="1434172"/>
                </a:cubicBezTo>
                <a:cubicBezTo>
                  <a:pt x="3864530" y="1435314"/>
                  <a:pt x="3865958" y="1437028"/>
                  <a:pt x="3867386" y="1438171"/>
                </a:cubicBezTo>
                <a:cubicBezTo>
                  <a:pt x="3870814" y="1438171"/>
                  <a:pt x="3873671" y="1437885"/>
                  <a:pt x="3876528" y="1437885"/>
                </a:cubicBezTo>
                <a:cubicBezTo>
                  <a:pt x="3886240" y="1423602"/>
                  <a:pt x="3891668" y="1445884"/>
                  <a:pt x="3897953" y="1458168"/>
                </a:cubicBezTo>
                <a:cubicBezTo>
                  <a:pt x="3901666" y="1477879"/>
                  <a:pt x="3906523" y="1463024"/>
                  <a:pt x="3911093" y="1461025"/>
                </a:cubicBezTo>
                <a:cubicBezTo>
                  <a:pt x="3922520" y="1451598"/>
                  <a:pt x="3933375" y="1439885"/>
                  <a:pt x="3945374" y="1433886"/>
                </a:cubicBezTo>
                <a:cubicBezTo>
                  <a:pt x="3955086" y="1428458"/>
                  <a:pt x="3966799" y="1397892"/>
                  <a:pt x="3973369" y="1457311"/>
                </a:cubicBezTo>
                <a:cubicBezTo>
                  <a:pt x="3976797" y="1488735"/>
                  <a:pt x="3994508" y="1466453"/>
                  <a:pt x="4006506" y="1463596"/>
                </a:cubicBezTo>
                <a:cubicBezTo>
                  <a:pt x="4009934" y="1451598"/>
                  <a:pt x="4015076" y="1455026"/>
                  <a:pt x="4019933" y="1455311"/>
                </a:cubicBezTo>
                <a:cubicBezTo>
                  <a:pt x="4023075" y="1418174"/>
                  <a:pt x="4037358" y="1433315"/>
                  <a:pt x="4044786" y="1413889"/>
                </a:cubicBezTo>
                <a:cubicBezTo>
                  <a:pt x="4051642" y="1396178"/>
                  <a:pt x="4059640" y="1391035"/>
                  <a:pt x="4068782" y="1386179"/>
                </a:cubicBezTo>
                <a:cubicBezTo>
                  <a:pt x="4066211" y="1411318"/>
                  <a:pt x="4077352" y="1444742"/>
                  <a:pt x="4061069" y="1456454"/>
                </a:cubicBezTo>
                <a:cubicBezTo>
                  <a:pt x="4061926" y="1496162"/>
                  <a:pt x="4073638" y="1483021"/>
                  <a:pt x="4081351" y="1486735"/>
                </a:cubicBezTo>
                <a:cubicBezTo>
                  <a:pt x="4135913" y="1515302"/>
                  <a:pt x="4192475" y="1507589"/>
                  <a:pt x="4247609" y="1524729"/>
                </a:cubicBezTo>
                <a:cubicBezTo>
                  <a:pt x="4256465" y="1527586"/>
                  <a:pt x="4265321" y="1529871"/>
                  <a:pt x="4273891" y="1532728"/>
                </a:cubicBezTo>
                <a:cubicBezTo>
                  <a:pt x="4316741" y="1528729"/>
                  <a:pt x="4357591" y="1551582"/>
                  <a:pt x="4398156" y="1581292"/>
                </a:cubicBezTo>
                <a:cubicBezTo>
                  <a:pt x="4412154" y="1601575"/>
                  <a:pt x="4423580" y="1638998"/>
                  <a:pt x="4441292" y="1632427"/>
                </a:cubicBezTo>
                <a:cubicBezTo>
                  <a:pt x="4456146" y="1635855"/>
                  <a:pt x="4470430" y="1640712"/>
                  <a:pt x="4484713" y="1655852"/>
                </a:cubicBezTo>
                <a:cubicBezTo>
                  <a:pt x="4505281" y="1678135"/>
                  <a:pt x="4527849" y="1646425"/>
                  <a:pt x="4549274" y="1662994"/>
                </a:cubicBezTo>
                <a:cubicBezTo>
                  <a:pt x="4557844" y="1669564"/>
                  <a:pt x="4567271" y="1667565"/>
                  <a:pt x="4574698" y="1683562"/>
                </a:cubicBezTo>
                <a:cubicBezTo>
                  <a:pt x="4588410" y="1678992"/>
                  <a:pt x="4601836" y="1668136"/>
                  <a:pt x="4616691" y="1670421"/>
                </a:cubicBezTo>
                <a:cubicBezTo>
                  <a:pt x="4625547" y="1671564"/>
                  <a:pt x="4638116" y="1665565"/>
                  <a:pt x="4637830" y="1694132"/>
                </a:cubicBezTo>
                <a:cubicBezTo>
                  <a:pt x="4636973" y="1719271"/>
                  <a:pt x="4641830" y="1764121"/>
                  <a:pt x="4624690" y="1774406"/>
                </a:cubicBezTo>
                <a:cubicBezTo>
                  <a:pt x="4622690" y="1782119"/>
                  <a:pt x="4621547" y="1789832"/>
                  <a:pt x="4619548" y="1797831"/>
                </a:cubicBezTo>
                <a:cubicBezTo>
                  <a:pt x="4637259" y="1803258"/>
                  <a:pt x="4654970" y="1808972"/>
                  <a:pt x="4672682" y="1814114"/>
                </a:cubicBezTo>
                <a:cubicBezTo>
                  <a:pt x="4697249" y="1821541"/>
                  <a:pt x="4721245" y="1828397"/>
                  <a:pt x="4745241" y="1835825"/>
                </a:cubicBezTo>
                <a:cubicBezTo>
                  <a:pt x="4745812" y="1841824"/>
                  <a:pt x="4745812" y="1848394"/>
                  <a:pt x="4745812" y="1854679"/>
                </a:cubicBezTo>
                <a:cubicBezTo>
                  <a:pt x="4726102" y="1875247"/>
                  <a:pt x="4705248" y="1885817"/>
                  <a:pt x="4683822" y="1879532"/>
                </a:cubicBezTo>
                <a:cubicBezTo>
                  <a:pt x="4659826" y="1897244"/>
                  <a:pt x="4635830" y="1874105"/>
                  <a:pt x="4612120" y="1880104"/>
                </a:cubicBezTo>
                <a:cubicBezTo>
                  <a:pt x="4607550" y="1880961"/>
                  <a:pt x="4600694" y="1871248"/>
                  <a:pt x="4600979" y="1854679"/>
                </a:cubicBezTo>
                <a:cubicBezTo>
                  <a:pt x="4601551" y="1826112"/>
                  <a:pt x="4614120" y="1840396"/>
                  <a:pt x="4618119" y="1822398"/>
                </a:cubicBezTo>
                <a:cubicBezTo>
                  <a:pt x="4615263" y="1817542"/>
                  <a:pt x="4612406" y="1812686"/>
                  <a:pt x="4610121" y="1807829"/>
                </a:cubicBezTo>
                <a:cubicBezTo>
                  <a:pt x="4592981" y="1792689"/>
                  <a:pt x="4585268" y="1815828"/>
                  <a:pt x="4579840" y="1858679"/>
                </a:cubicBezTo>
                <a:cubicBezTo>
                  <a:pt x="4575841" y="1889245"/>
                  <a:pt x="4571270" y="1883532"/>
                  <a:pt x="4556987" y="1873819"/>
                </a:cubicBezTo>
                <a:cubicBezTo>
                  <a:pt x="4550131" y="1868677"/>
                  <a:pt x="4539561" y="1880675"/>
                  <a:pt x="4532134" y="1889245"/>
                </a:cubicBezTo>
                <a:cubicBezTo>
                  <a:pt x="4513851" y="1911242"/>
                  <a:pt x="4497568" y="1935238"/>
                  <a:pt x="4482142" y="1877818"/>
                </a:cubicBezTo>
                <a:cubicBezTo>
                  <a:pt x="4479285" y="1867249"/>
                  <a:pt x="4476714" y="1883532"/>
                  <a:pt x="4475286" y="1892959"/>
                </a:cubicBezTo>
                <a:cubicBezTo>
                  <a:pt x="4466145" y="1910385"/>
                  <a:pt x="4458146" y="1879532"/>
                  <a:pt x="4448719" y="1891245"/>
                </a:cubicBezTo>
                <a:cubicBezTo>
                  <a:pt x="4445577" y="1895816"/>
                  <a:pt x="4444720" y="1878104"/>
                  <a:pt x="4445577" y="1868106"/>
                </a:cubicBezTo>
                <a:cubicBezTo>
                  <a:pt x="4447005" y="1845252"/>
                  <a:pt x="4453575" y="1849537"/>
                  <a:pt x="4459289" y="1850394"/>
                </a:cubicBezTo>
                <a:cubicBezTo>
                  <a:pt x="4468430" y="1852965"/>
                  <a:pt x="4471572" y="1836111"/>
                  <a:pt x="4473858" y="1794974"/>
                </a:cubicBezTo>
                <a:cubicBezTo>
                  <a:pt x="4478143" y="1848394"/>
                  <a:pt x="4485856" y="1854108"/>
                  <a:pt x="4496711" y="1836968"/>
                </a:cubicBezTo>
                <a:cubicBezTo>
                  <a:pt x="4500139" y="1831825"/>
                  <a:pt x="4500139" y="1797259"/>
                  <a:pt x="4496711" y="1780690"/>
                </a:cubicBezTo>
                <a:cubicBezTo>
                  <a:pt x="4494711" y="1770692"/>
                  <a:pt x="4492712" y="1762979"/>
                  <a:pt x="4488712" y="1770121"/>
                </a:cubicBezTo>
                <a:cubicBezTo>
                  <a:pt x="4477286" y="1788975"/>
                  <a:pt x="4462145" y="1748981"/>
                  <a:pt x="4451576" y="1790975"/>
                </a:cubicBezTo>
                <a:cubicBezTo>
                  <a:pt x="4448433" y="1802401"/>
                  <a:pt x="4444720" y="1784404"/>
                  <a:pt x="4444148" y="1771549"/>
                </a:cubicBezTo>
                <a:cubicBezTo>
                  <a:pt x="4437007" y="1751552"/>
                  <a:pt x="4426437" y="1764407"/>
                  <a:pt x="4418724" y="1750409"/>
                </a:cubicBezTo>
                <a:cubicBezTo>
                  <a:pt x="4392157" y="1764407"/>
                  <a:pt x="4409297" y="1826112"/>
                  <a:pt x="4400156" y="1863249"/>
                </a:cubicBezTo>
                <a:cubicBezTo>
                  <a:pt x="4398727" y="1829254"/>
                  <a:pt x="4377873" y="1813828"/>
                  <a:pt x="4393299" y="1762122"/>
                </a:cubicBezTo>
                <a:cubicBezTo>
                  <a:pt x="4400156" y="1739268"/>
                  <a:pt x="4387586" y="1720985"/>
                  <a:pt x="4379016" y="1714415"/>
                </a:cubicBezTo>
                <a:cubicBezTo>
                  <a:pt x="4371303" y="1709273"/>
                  <a:pt x="4366732" y="1728413"/>
                  <a:pt x="4360448" y="1733269"/>
                </a:cubicBezTo>
                <a:cubicBezTo>
                  <a:pt x="4362447" y="1721271"/>
                  <a:pt x="4364447" y="1709273"/>
                  <a:pt x="4366447" y="1697275"/>
                </a:cubicBezTo>
                <a:cubicBezTo>
                  <a:pt x="4359019" y="1674421"/>
                  <a:pt x="4347021" y="1700703"/>
                  <a:pt x="4339880" y="1676992"/>
                </a:cubicBezTo>
                <a:cubicBezTo>
                  <a:pt x="4327310" y="1679849"/>
                  <a:pt x="4318455" y="1702988"/>
                  <a:pt x="4310170" y="1725556"/>
                </a:cubicBezTo>
                <a:cubicBezTo>
                  <a:pt x="4303600" y="1743268"/>
                  <a:pt x="4295601" y="1756694"/>
                  <a:pt x="4287317" y="1763836"/>
                </a:cubicBezTo>
                <a:cubicBezTo>
                  <a:pt x="4271605" y="1777548"/>
                  <a:pt x="4251323" y="1765264"/>
                  <a:pt x="4245610" y="1828969"/>
                </a:cubicBezTo>
                <a:cubicBezTo>
                  <a:pt x="4243039" y="1826969"/>
                  <a:pt x="4241325" y="1824684"/>
                  <a:pt x="4239039" y="1822684"/>
                </a:cubicBezTo>
                <a:cubicBezTo>
                  <a:pt x="4234469" y="1821256"/>
                  <a:pt x="4229327" y="1821827"/>
                  <a:pt x="4226470" y="1806972"/>
                </a:cubicBezTo>
                <a:cubicBezTo>
                  <a:pt x="4218471" y="1808400"/>
                  <a:pt x="4211330" y="1810114"/>
                  <a:pt x="4203617" y="1812114"/>
                </a:cubicBezTo>
                <a:cubicBezTo>
                  <a:pt x="4193618" y="1821256"/>
                  <a:pt x="4193047" y="1893530"/>
                  <a:pt x="4175335" y="1842395"/>
                </a:cubicBezTo>
                <a:cubicBezTo>
                  <a:pt x="4174193" y="1857822"/>
                  <a:pt x="4171336" y="1865249"/>
                  <a:pt x="4165623" y="1863535"/>
                </a:cubicBezTo>
                <a:lnTo>
                  <a:pt x="4156196" y="1860964"/>
                </a:lnTo>
                <a:cubicBezTo>
                  <a:pt x="4151911" y="1874390"/>
                  <a:pt x="4147340" y="1870391"/>
                  <a:pt x="4142484" y="1863249"/>
                </a:cubicBezTo>
                <a:cubicBezTo>
                  <a:pt x="4126201" y="1840396"/>
                  <a:pt x="4112774" y="1852965"/>
                  <a:pt x="4101348" y="1891531"/>
                </a:cubicBezTo>
                <a:cubicBezTo>
                  <a:pt x="4091921" y="1922669"/>
                  <a:pt x="4081065" y="1938095"/>
                  <a:pt x="4067353" y="1906386"/>
                </a:cubicBezTo>
                <a:cubicBezTo>
                  <a:pt x="4059640" y="1886674"/>
                  <a:pt x="4051927" y="1902672"/>
                  <a:pt x="4045357" y="1913242"/>
                </a:cubicBezTo>
                <a:cubicBezTo>
                  <a:pt x="4037073" y="1927525"/>
                  <a:pt x="4031645" y="1924668"/>
                  <a:pt x="4028503" y="1898958"/>
                </a:cubicBezTo>
                <a:cubicBezTo>
                  <a:pt x="4024218" y="1893530"/>
                  <a:pt x="4019933" y="1887531"/>
                  <a:pt x="4015648" y="1881818"/>
                </a:cubicBezTo>
                <a:cubicBezTo>
                  <a:pt x="4001364" y="1890388"/>
                  <a:pt x="3987652" y="1899244"/>
                  <a:pt x="3973940" y="1907528"/>
                </a:cubicBezTo>
                <a:cubicBezTo>
                  <a:pt x="3965656" y="1954664"/>
                  <a:pt x="3953372" y="1911528"/>
                  <a:pt x="3943374" y="1914956"/>
                </a:cubicBezTo>
                <a:cubicBezTo>
                  <a:pt x="3936232" y="1917812"/>
                  <a:pt x="3930233" y="1909814"/>
                  <a:pt x="3924805" y="1931810"/>
                </a:cubicBezTo>
                <a:cubicBezTo>
                  <a:pt x="3918806" y="1958949"/>
                  <a:pt x="3909379" y="1940380"/>
                  <a:pt x="3901381" y="1943808"/>
                </a:cubicBezTo>
                <a:cubicBezTo>
                  <a:pt x="3893668" y="1946951"/>
                  <a:pt x="3882527" y="1930668"/>
                  <a:pt x="3878813" y="1956378"/>
                </a:cubicBezTo>
                <a:cubicBezTo>
                  <a:pt x="3873957" y="1988659"/>
                  <a:pt x="3887097" y="1994372"/>
                  <a:pt x="3893096" y="2009227"/>
                </a:cubicBezTo>
                <a:cubicBezTo>
                  <a:pt x="3897096" y="2006370"/>
                  <a:pt x="3902809" y="1998372"/>
                  <a:pt x="3905666" y="2002371"/>
                </a:cubicBezTo>
                <a:cubicBezTo>
                  <a:pt x="3932233" y="2043222"/>
                  <a:pt x="3962514" y="2036937"/>
                  <a:pt x="3990795" y="2050078"/>
                </a:cubicBezTo>
                <a:cubicBezTo>
                  <a:pt x="4000793" y="2054077"/>
                  <a:pt x="4010506" y="2058077"/>
                  <a:pt x="4016219" y="2082644"/>
                </a:cubicBezTo>
                <a:cubicBezTo>
                  <a:pt x="4029074" y="2095785"/>
                  <a:pt x="4046785" y="2072075"/>
                  <a:pt x="4055641" y="2119210"/>
                </a:cubicBezTo>
                <a:cubicBezTo>
                  <a:pt x="4075352" y="2120924"/>
                  <a:pt x="4095634" y="2095214"/>
                  <a:pt x="4114203" y="2134922"/>
                </a:cubicBezTo>
                <a:cubicBezTo>
                  <a:pt x="4118773" y="2143778"/>
                  <a:pt x="4118488" y="2116925"/>
                  <a:pt x="4123344" y="2117211"/>
                </a:cubicBezTo>
                <a:cubicBezTo>
                  <a:pt x="4133057" y="2118068"/>
                  <a:pt x="4142484" y="2123495"/>
                  <a:pt x="4144198" y="2158061"/>
                </a:cubicBezTo>
                <a:cubicBezTo>
                  <a:pt x="4153910" y="2154633"/>
                  <a:pt x="4163909" y="2154062"/>
                  <a:pt x="4172193" y="2118925"/>
                </a:cubicBezTo>
                <a:cubicBezTo>
                  <a:pt x="4173336" y="2148634"/>
                  <a:pt x="4173907" y="2164061"/>
                  <a:pt x="4174478" y="2180058"/>
                </a:cubicBezTo>
                <a:cubicBezTo>
                  <a:pt x="4187333" y="2185200"/>
                  <a:pt x="4202188" y="2178344"/>
                  <a:pt x="4206759" y="2226337"/>
                </a:cubicBezTo>
                <a:cubicBezTo>
                  <a:pt x="4223613" y="2200912"/>
                  <a:pt x="4221328" y="2236621"/>
                  <a:pt x="4221899" y="2262617"/>
                </a:cubicBezTo>
                <a:cubicBezTo>
                  <a:pt x="4222185" y="2276043"/>
                  <a:pt x="4220185" y="2305182"/>
                  <a:pt x="4219043" y="2298040"/>
                </a:cubicBezTo>
                <a:cubicBezTo>
                  <a:pt x="4212472" y="2260617"/>
                  <a:pt x="4189619" y="2353175"/>
                  <a:pt x="4192190" y="2270330"/>
                </a:cubicBezTo>
                <a:cubicBezTo>
                  <a:pt x="4192475" y="2262617"/>
                  <a:pt x="4190476" y="2254904"/>
                  <a:pt x="4189619" y="2246905"/>
                </a:cubicBezTo>
                <a:cubicBezTo>
                  <a:pt x="4183620" y="2261474"/>
                  <a:pt x="4177335" y="2275186"/>
                  <a:pt x="4171336" y="2290041"/>
                </a:cubicBezTo>
                <a:cubicBezTo>
                  <a:pt x="4166480" y="2301468"/>
                  <a:pt x="4172479" y="2340034"/>
                  <a:pt x="4160766" y="2331464"/>
                </a:cubicBezTo>
                <a:cubicBezTo>
                  <a:pt x="4152196" y="2324893"/>
                  <a:pt x="4156767" y="2296040"/>
                  <a:pt x="4156196" y="2277472"/>
                </a:cubicBezTo>
                <a:cubicBezTo>
                  <a:pt x="4155910" y="2264045"/>
                  <a:pt x="4153053" y="2254904"/>
                  <a:pt x="4149340" y="2248333"/>
                </a:cubicBezTo>
                <a:cubicBezTo>
                  <a:pt x="4148483" y="2282614"/>
                  <a:pt x="4140484" y="2305182"/>
                  <a:pt x="4130486" y="2310895"/>
                </a:cubicBezTo>
                <a:cubicBezTo>
                  <a:pt x="4118773" y="2317751"/>
                  <a:pt x="4118488" y="2283185"/>
                  <a:pt x="4114774" y="2259475"/>
                </a:cubicBezTo>
                <a:cubicBezTo>
                  <a:pt x="4097348" y="2283185"/>
                  <a:pt x="4082208" y="2325465"/>
                  <a:pt x="4059355" y="2302897"/>
                </a:cubicBezTo>
                <a:cubicBezTo>
                  <a:pt x="4052499" y="2296040"/>
                  <a:pt x="4041929" y="2317751"/>
                  <a:pt x="4032788" y="2326607"/>
                </a:cubicBezTo>
                <a:cubicBezTo>
                  <a:pt x="4032788" y="2294041"/>
                  <a:pt x="4017076" y="2283185"/>
                  <a:pt x="4016219" y="2248905"/>
                </a:cubicBezTo>
                <a:cubicBezTo>
                  <a:pt x="4012791" y="2283471"/>
                  <a:pt x="4003935" y="2288327"/>
                  <a:pt x="3991366" y="2280614"/>
                </a:cubicBezTo>
                <a:cubicBezTo>
                  <a:pt x="3982225" y="2274615"/>
                  <a:pt x="3972512" y="2272330"/>
                  <a:pt x="3963085" y="2268330"/>
                </a:cubicBezTo>
                <a:cubicBezTo>
                  <a:pt x="3959657" y="2299754"/>
                  <a:pt x="3955372" y="2308039"/>
                  <a:pt x="3944802" y="2285185"/>
                </a:cubicBezTo>
                <a:cubicBezTo>
                  <a:pt x="3934804" y="2264617"/>
                  <a:pt x="3921949" y="2256904"/>
                  <a:pt x="3909094" y="2264617"/>
                </a:cubicBezTo>
                <a:cubicBezTo>
                  <a:pt x="3909094" y="2268330"/>
                  <a:pt x="3908522" y="2272330"/>
                  <a:pt x="3908522" y="2276615"/>
                </a:cubicBezTo>
                <a:cubicBezTo>
                  <a:pt x="3913093" y="2284614"/>
                  <a:pt x="3915950" y="2295755"/>
                  <a:pt x="3915950" y="2311467"/>
                </a:cubicBezTo>
                <a:cubicBezTo>
                  <a:pt x="3916235" y="2335177"/>
                  <a:pt x="3916807" y="2334892"/>
                  <a:pt x="3924520" y="2356888"/>
                </a:cubicBezTo>
                <a:cubicBezTo>
                  <a:pt x="3926234" y="2361745"/>
                  <a:pt x="3927376" y="2374600"/>
                  <a:pt x="3926234" y="2378885"/>
                </a:cubicBezTo>
                <a:cubicBezTo>
                  <a:pt x="3917664" y="2408880"/>
                  <a:pt x="3928233" y="2419450"/>
                  <a:pt x="3933090" y="2435448"/>
                </a:cubicBezTo>
                <a:cubicBezTo>
                  <a:pt x="3948230" y="2457730"/>
                  <a:pt x="3964513" y="2472014"/>
                  <a:pt x="3981939" y="2474870"/>
                </a:cubicBezTo>
                <a:cubicBezTo>
                  <a:pt x="3992223" y="2448017"/>
                  <a:pt x="4002793" y="2448874"/>
                  <a:pt x="4013362" y="2471728"/>
                </a:cubicBezTo>
                <a:cubicBezTo>
                  <a:pt x="4021075" y="2440018"/>
                  <a:pt x="4024218" y="2422021"/>
                  <a:pt x="4042215" y="2454873"/>
                </a:cubicBezTo>
                <a:cubicBezTo>
                  <a:pt x="4064497" y="2496867"/>
                  <a:pt x="4095634" y="2502580"/>
                  <a:pt x="4124487" y="2498581"/>
                </a:cubicBezTo>
                <a:cubicBezTo>
                  <a:pt x="4139056" y="2496867"/>
                  <a:pt x="4154767" y="2484012"/>
                  <a:pt x="4164480" y="2527719"/>
                </a:cubicBezTo>
                <a:cubicBezTo>
                  <a:pt x="4165623" y="2528291"/>
                  <a:pt x="4167337" y="2529148"/>
                  <a:pt x="4168479" y="2530005"/>
                </a:cubicBezTo>
                <a:cubicBezTo>
                  <a:pt x="4180763" y="2501723"/>
                  <a:pt x="4184762" y="2547145"/>
                  <a:pt x="4193332" y="2550287"/>
                </a:cubicBezTo>
                <a:cubicBezTo>
                  <a:pt x="4201617" y="2553144"/>
                  <a:pt x="4209330" y="2562857"/>
                  <a:pt x="4216472" y="2570284"/>
                </a:cubicBezTo>
                <a:cubicBezTo>
                  <a:pt x="4230469" y="2552573"/>
                  <a:pt x="4241896" y="2561143"/>
                  <a:pt x="4251609" y="2591710"/>
                </a:cubicBezTo>
                <a:cubicBezTo>
                  <a:pt x="4257322" y="2544860"/>
                  <a:pt x="4265321" y="2530576"/>
                  <a:pt x="4280175" y="2568285"/>
                </a:cubicBezTo>
                <a:cubicBezTo>
                  <a:pt x="4289602" y="2591138"/>
                  <a:pt x="4300172" y="2608564"/>
                  <a:pt x="4313598" y="2611421"/>
                </a:cubicBezTo>
                <a:cubicBezTo>
                  <a:pt x="4334738" y="2616277"/>
                  <a:pt x="4345593" y="2655700"/>
                  <a:pt x="4345593" y="2719976"/>
                </a:cubicBezTo>
                <a:cubicBezTo>
                  <a:pt x="4353877" y="2710263"/>
                  <a:pt x="4361876" y="2708263"/>
                  <a:pt x="4370446" y="2724261"/>
                </a:cubicBezTo>
                <a:cubicBezTo>
                  <a:pt x="4359019" y="2708263"/>
                  <a:pt x="4360448" y="2803106"/>
                  <a:pt x="4344450" y="2744829"/>
                </a:cubicBezTo>
                <a:cubicBezTo>
                  <a:pt x="4309028" y="2793108"/>
                  <a:pt x="4272748" y="2750257"/>
                  <a:pt x="4237040" y="2756827"/>
                </a:cubicBezTo>
                <a:cubicBezTo>
                  <a:pt x="4231326" y="2757970"/>
                  <a:pt x="4226756" y="2753971"/>
                  <a:pt x="4222756" y="2746543"/>
                </a:cubicBezTo>
                <a:cubicBezTo>
                  <a:pt x="4219328" y="2745686"/>
                  <a:pt x="4216472" y="2744829"/>
                  <a:pt x="4213615" y="2744258"/>
                </a:cubicBezTo>
                <a:cubicBezTo>
                  <a:pt x="4179049" y="2780538"/>
                  <a:pt x="4144483" y="2753114"/>
                  <a:pt x="4109918" y="2751400"/>
                </a:cubicBezTo>
                <a:cubicBezTo>
                  <a:pt x="4082494" y="2754828"/>
                  <a:pt x="4055641" y="2751971"/>
                  <a:pt x="4028788" y="2739973"/>
                </a:cubicBezTo>
                <a:cubicBezTo>
                  <a:pt x="4023361" y="2755113"/>
                  <a:pt x="4017362" y="2760541"/>
                  <a:pt x="4010506" y="2746258"/>
                </a:cubicBezTo>
                <a:cubicBezTo>
                  <a:pt x="3971369" y="2713691"/>
                  <a:pt x="3929376" y="2746258"/>
                  <a:pt x="3890240" y="2710263"/>
                </a:cubicBezTo>
                <a:cubicBezTo>
                  <a:pt x="3883098" y="2719976"/>
                  <a:pt x="3875099" y="2721404"/>
                  <a:pt x="3867386" y="2716548"/>
                </a:cubicBezTo>
                <a:cubicBezTo>
                  <a:pt x="3865958" y="2715976"/>
                  <a:pt x="3864530" y="2715691"/>
                  <a:pt x="3863101" y="2715119"/>
                </a:cubicBezTo>
                <a:cubicBezTo>
                  <a:pt x="3843390" y="2724547"/>
                  <a:pt x="3822822" y="2679411"/>
                  <a:pt x="3803968" y="2730831"/>
                </a:cubicBezTo>
                <a:cubicBezTo>
                  <a:pt x="3799112" y="2743687"/>
                  <a:pt x="3793399" y="2722547"/>
                  <a:pt x="3790828" y="2707121"/>
                </a:cubicBezTo>
                <a:cubicBezTo>
                  <a:pt x="3788542" y="2706264"/>
                  <a:pt x="3785114" y="2705121"/>
                  <a:pt x="3782829" y="2704264"/>
                </a:cubicBezTo>
                <a:cubicBezTo>
                  <a:pt x="3785686" y="2731974"/>
                  <a:pt x="3787971" y="2760541"/>
                  <a:pt x="3801397" y="2759970"/>
                </a:cubicBezTo>
                <a:cubicBezTo>
                  <a:pt x="3811681" y="2759684"/>
                  <a:pt x="3809110" y="2789680"/>
                  <a:pt x="3814252" y="2801678"/>
                </a:cubicBezTo>
                <a:cubicBezTo>
                  <a:pt x="3821965" y="2803963"/>
                  <a:pt x="3826250" y="2789394"/>
                  <a:pt x="3830821" y="2775967"/>
                </a:cubicBezTo>
                <a:cubicBezTo>
                  <a:pt x="3833678" y="2769111"/>
                  <a:pt x="3838534" y="2761398"/>
                  <a:pt x="3840534" y="2770540"/>
                </a:cubicBezTo>
                <a:cubicBezTo>
                  <a:pt x="3843390" y="2783680"/>
                  <a:pt x="3846818" y="2811676"/>
                  <a:pt x="3843105" y="2815390"/>
                </a:cubicBezTo>
                <a:cubicBezTo>
                  <a:pt x="3826250" y="2832816"/>
                  <a:pt x="3849104" y="2912804"/>
                  <a:pt x="3822251" y="2909090"/>
                </a:cubicBezTo>
                <a:cubicBezTo>
                  <a:pt x="3819394" y="2909090"/>
                  <a:pt x="3814824" y="2902519"/>
                  <a:pt x="3814252" y="2905948"/>
                </a:cubicBezTo>
                <a:cubicBezTo>
                  <a:pt x="3795113" y="2967367"/>
                  <a:pt x="3788828" y="2909090"/>
                  <a:pt x="3781686" y="2877380"/>
                </a:cubicBezTo>
                <a:cubicBezTo>
                  <a:pt x="3777116" y="2855384"/>
                  <a:pt x="3772545" y="2855384"/>
                  <a:pt x="3765975" y="2861383"/>
                </a:cubicBezTo>
                <a:cubicBezTo>
                  <a:pt x="3744835" y="2880523"/>
                  <a:pt x="3723696" y="2886808"/>
                  <a:pt x="3701700" y="2881380"/>
                </a:cubicBezTo>
                <a:cubicBezTo>
                  <a:pt x="3676561" y="2874809"/>
                  <a:pt x="3674561" y="2938800"/>
                  <a:pt x="3666277" y="2983364"/>
                </a:cubicBezTo>
                <a:cubicBezTo>
                  <a:pt x="3664563" y="2995362"/>
                  <a:pt x="3662563" y="3007361"/>
                  <a:pt x="3660563" y="3019644"/>
                </a:cubicBezTo>
                <a:cubicBezTo>
                  <a:pt x="3653707" y="3036213"/>
                  <a:pt x="3643423" y="3027643"/>
                  <a:pt x="3637424" y="3057067"/>
                </a:cubicBezTo>
                <a:cubicBezTo>
                  <a:pt x="3633711" y="3074208"/>
                  <a:pt x="3621427" y="3089634"/>
                  <a:pt x="3613714" y="3055639"/>
                </a:cubicBezTo>
                <a:cubicBezTo>
                  <a:pt x="3604001" y="3105917"/>
                  <a:pt x="3587718" y="3045641"/>
                  <a:pt x="3576577" y="3073351"/>
                </a:cubicBezTo>
                <a:cubicBezTo>
                  <a:pt x="3568579" y="3028786"/>
                  <a:pt x="3552296" y="3067066"/>
                  <a:pt x="3542012" y="3046783"/>
                </a:cubicBezTo>
                <a:cubicBezTo>
                  <a:pt x="3538869" y="3049926"/>
                  <a:pt x="3536013" y="3052782"/>
                  <a:pt x="3532585" y="3056210"/>
                </a:cubicBezTo>
                <a:cubicBezTo>
                  <a:pt x="3530585" y="3059924"/>
                  <a:pt x="3528871" y="3063923"/>
                  <a:pt x="3527443" y="3067637"/>
                </a:cubicBezTo>
                <a:cubicBezTo>
                  <a:pt x="3511160" y="3110202"/>
                  <a:pt x="3504589" y="3108202"/>
                  <a:pt x="3487449" y="3055639"/>
                </a:cubicBezTo>
                <a:cubicBezTo>
                  <a:pt x="3475737" y="3101346"/>
                  <a:pt x="3453169" y="3113630"/>
                  <a:pt x="3427174" y="3088777"/>
                </a:cubicBezTo>
                <a:cubicBezTo>
                  <a:pt x="3416890" y="3091634"/>
                  <a:pt x="3406320" y="3099061"/>
                  <a:pt x="3395750" y="3091634"/>
                </a:cubicBezTo>
                <a:cubicBezTo>
                  <a:pt x="3387752" y="3107060"/>
                  <a:pt x="3380324" y="3105060"/>
                  <a:pt x="3373468" y="3085063"/>
                </a:cubicBezTo>
                <a:cubicBezTo>
                  <a:pt x="3368897" y="3083349"/>
                  <a:pt x="3364327" y="3082206"/>
                  <a:pt x="3360327" y="3081064"/>
                </a:cubicBezTo>
                <a:lnTo>
                  <a:pt x="3360327" y="3081349"/>
                </a:lnTo>
                <a:cubicBezTo>
                  <a:pt x="3352614" y="3086777"/>
                  <a:pt x="3346901" y="3161337"/>
                  <a:pt x="3337188" y="3087063"/>
                </a:cubicBezTo>
                <a:cubicBezTo>
                  <a:pt x="3331475" y="3093919"/>
                  <a:pt x="3325476" y="3097347"/>
                  <a:pt x="3319191" y="3093919"/>
                </a:cubicBezTo>
                <a:cubicBezTo>
                  <a:pt x="3311193" y="3109059"/>
                  <a:pt x="3303480" y="3107060"/>
                  <a:pt x="3296909" y="3087634"/>
                </a:cubicBezTo>
                <a:cubicBezTo>
                  <a:pt x="3272342" y="3067066"/>
                  <a:pt x="3249489" y="3125343"/>
                  <a:pt x="3224350" y="3100489"/>
                </a:cubicBezTo>
                <a:cubicBezTo>
                  <a:pt x="3214066" y="3090491"/>
                  <a:pt x="3209781" y="3132199"/>
                  <a:pt x="3201497" y="3147339"/>
                </a:cubicBezTo>
                <a:cubicBezTo>
                  <a:pt x="3195783" y="3158766"/>
                  <a:pt x="3209210" y="3161623"/>
                  <a:pt x="3212066" y="3174192"/>
                </a:cubicBezTo>
                <a:cubicBezTo>
                  <a:pt x="3214923" y="3175049"/>
                  <a:pt x="3217780" y="3175621"/>
                  <a:pt x="3220636" y="3175906"/>
                </a:cubicBezTo>
                <a:cubicBezTo>
                  <a:pt x="3246346" y="3143054"/>
                  <a:pt x="3271485" y="3173050"/>
                  <a:pt x="3297195" y="3175906"/>
                </a:cubicBezTo>
                <a:cubicBezTo>
                  <a:pt x="3335189" y="3169907"/>
                  <a:pt x="3372325" y="3184477"/>
                  <a:pt x="3409748" y="3195332"/>
                </a:cubicBezTo>
                <a:cubicBezTo>
                  <a:pt x="3418318" y="3198760"/>
                  <a:pt x="3427174" y="3201617"/>
                  <a:pt x="3436029" y="3204473"/>
                </a:cubicBezTo>
                <a:cubicBezTo>
                  <a:pt x="3442314" y="3206188"/>
                  <a:pt x="3448027" y="3207330"/>
                  <a:pt x="3454026" y="3209044"/>
                </a:cubicBezTo>
                <a:cubicBezTo>
                  <a:pt x="3476594" y="3215329"/>
                  <a:pt x="3499733" y="3194761"/>
                  <a:pt x="3520872" y="3228470"/>
                </a:cubicBezTo>
                <a:cubicBezTo>
                  <a:pt x="3528300" y="3210473"/>
                  <a:pt x="3536298" y="3223613"/>
                  <a:pt x="3543726" y="3223613"/>
                </a:cubicBezTo>
                <a:cubicBezTo>
                  <a:pt x="3557152" y="3227613"/>
                  <a:pt x="3570293" y="3231041"/>
                  <a:pt x="3583719" y="3234469"/>
                </a:cubicBezTo>
                <a:cubicBezTo>
                  <a:pt x="3608572" y="3224756"/>
                  <a:pt x="3632568" y="3230470"/>
                  <a:pt x="3655707" y="3255609"/>
                </a:cubicBezTo>
                <a:cubicBezTo>
                  <a:pt x="3676561" y="3265036"/>
                  <a:pt x="3698557" y="3260751"/>
                  <a:pt x="3717697" y="3289032"/>
                </a:cubicBezTo>
                <a:cubicBezTo>
                  <a:pt x="3723410" y="3298173"/>
                  <a:pt x="3733123" y="3304744"/>
                  <a:pt x="3731409" y="3330740"/>
                </a:cubicBezTo>
                <a:cubicBezTo>
                  <a:pt x="3729695" y="3353022"/>
                  <a:pt x="3721982" y="3359593"/>
                  <a:pt x="3713983" y="3362735"/>
                </a:cubicBezTo>
                <a:cubicBezTo>
                  <a:pt x="3704842" y="3367020"/>
                  <a:pt x="3695129" y="3372162"/>
                  <a:pt x="3686274" y="3377019"/>
                </a:cubicBezTo>
                <a:cubicBezTo>
                  <a:pt x="3684560" y="3377590"/>
                  <a:pt x="3682846" y="3377019"/>
                  <a:pt x="3681703" y="3376447"/>
                </a:cubicBezTo>
                <a:cubicBezTo>
                  <a:pt x="3676847" y="3379304"/>
                  <a:pt x="3672276" y="3382161"/>
                  <a:pt x="3667420" y="3384732"/>
                </a:cubicBezTo>
                <a:cubicBezTo>
                  <a:pt x="3663134" y="3384160"/>
                  <a:pt x="3658849" y="3382732"/>
                  <a:pt x="3654564" y="3382161"/>
                </a:cubicBezTo>
                <a:cubicBezTo>
                  <a:pt x="3637710" y="3404729"/>
                  <a:pt x="3620570" y="3384732"/>
                  <a:pt x="3604287" y="3382732"/>
                </a:cubicBezTo>
                <a:cubicBezTo>
                  <a:pt x="3562294" y="3376447"/>
                  <a:pt x="3520872" y="3382446"/>
                  <a:pt x="3478879" y="3390159"/>
                </a:cubicBezTo>
                <a:cubicBezTo>
                  <a:pt x="3466596" y="3392731"/>
                  <a:pt x="3453741" y="3391874"/>
                  <a:pt x="3442600" y="3368449"/>
                </a:cubicBezTo>
                <a:cubicBezTo>
                  <a:pt x="3425460" y="3360164"/>
                  <a:pt x="3410034" y="3388160"/>
                  <a:pt x="3392894" y="3385589"/>
                </a:cubicBezTo>
                <a:cubicBezTo>
                  <a:pt x="3389180" y="3384732"/>
                  <a:pt x="3385752" y="3386446"/>
                  <a:pt x="3383466" y="3376447"/>
                </a:cubicBezTo>
                <a:cubicBezTo>
                  <a:pt x="3353757" y="3375590"/>
                  <a:pt x="3323762" y="3372734"/>
                  <a:pt x="3294053" y="3373591"/>
                </a:cubicBezTo>
                <a:cubicBezTo>
                  <a:pt x="3277198" y="3373876"/>
                  <a:pt x="3260630" y="3384160"/>
                  <a:pt x="3243775" y="3372734"/>
                </a:cubicBezTo>
                <a:cubicBezTo>
                  <a:pt x="3235205" y="3384160"/>
                  <a:pt x="3226350" y="3381304"/>
                  <a:pt x="3217780" y="3376733"/>
                </a:cubicBezTo>
                <a:cubicBezTo>
                  <a:pt x="3184071" y="3359593"/>
                  <a:pt x="3149791" y="3371305"/>
                  <a:pt x="3116082" y="3362164"/>
                </a:cubicBezTo>
                <a:cubicBezTo>
                  <a:pt x="3101227" y="3357593"/>
                  <a:pt x="3085516" y="3373591"/>
                  <a:pt x="3070661" y="3379590"/>
                </a:cubicBezTo>
                <a:cubicBezTo>
                  <a:pt x="3062948" y="3382161"/>
                  <a:pt x="3055235" y="3385303"/>
                  <a:pt x="3050379" y="3365306"/>
                </a:cubicBezTo>
                <a:cubicBezTo>
                  <a:pt x="3048665" y="3365306"/>
                  <a:pt x="3047236" y="3364449"/>
                  <a:pt x="3045808" y="3364163"/>
                </a:cubicBezTo>
                <a:cubicBezTo>
                  <a:pt x="3009814" y="3371877"/>
                  <a:pt x="2973534" y="3382446"/>
                  <a:pt x="2937255" y="3369306"/>
                </a:cubicBezTo>
                <a:cubicBezTo>
                  <a:pt x="2886120" y="3407585"/>
                  <a:pt x="2834415" y="3392159"/>
                  <a:pt x="2783280" y="3387017"/>
                </a:cubicBezTo>
                <a:cubicBezTo>
                  <a:pt x="2768140" y="3399872"/>
                  <a:pt x="2752999" y="3404443"/>
                  <a:pt x="2737573" y="3397873"/>
                </a:cubicBezTo>
                <a:cubicBezTo>
                  <a:pt x="2731574" y="3408157"/>
                  <a:pt x="2725290" y="3406443"/>
                  <a:pt x="2720148" y="3393302"/>
                </a:cubicBezTo>
                <a:cubicBezTo>
                  <a:pt x="2712435" y="3411299"/>
                  <a:pt x="2700437" y="3409299"/>
                  <a:pt x="2694723" y="3404157"/>
                </a:cubicBezTo>
                <a:cubicBezTo>
                  <a:pt x="2674155" y="3386160"/>
                  <a:pt x="2655587" y="3383303"/>
                  <a:pt x="2637304" y="3417584"/>
                </a:cubicBezTo>
                <a:cubicBezTo>
                  <a:pt x="2628449" y="3423583"/>
                  <a:pt x="2625306" y="3403300"/>
                  <a:pt x="2620736" y="3388445"/>
                </a:cubicBezTo>
                <a:cubicBezTo>
                  <a:pt x="2613308" y="3419012"/>
                  <a:pt x="2603881" y="3430153"/>
                  <a:pt x="2591883" y="3410442"/>
                </a:cubicBezTo>
                <a:cubicBezTo>
                  <a:pt x="2584170" y="3397587"/>
                  <a:pt x="2576172" y="3407300"/>
                  <a:pt x="2568173" y="3410156"/>
                </a:cubicBezTo>
                <a:cubicBezTo>
                  <a:pt x="2561317" y="3412442"/>
                  <a:pt x="2553604" y="3429296"/>
                  <a:pt x="2547891" y="3405300"/>
                </a:cubicBezTo>
                <a:cubicBezTo>
                  <a:pt x="2546176" y="3404443"/>
                  <a:pt x="2544462" y="3403586"/>
                  <a:pt x="2543320" y="3403300"/>
                </a:cubicBezTo>
                <a:cubicBezTo>
                  <a:pt x="2542177" y="3403300"/>
                  <a:pt x="2540463" y="3402729"/>
                  <a:pt x="2539320" y="3402443"/>
                </a:cubicBezTo>
                <a:cubicBezTo>
                  <a:pt x="2521323" y="3425583"/>
                  <a:pt x="2503041" y="3430439"/>
                  <a:pt x="2483901" y="3423297"/>
                </a:cubicBezTo>
                <a:cubicBezTo>
                  <a:pt x="2461333" y="3448151"/>
                  <a:pt x="2438480" y="3430153"/>
                  <a:pt x="2416198" y="3428725"/>
                </a:cubicBezTo>
                <a:lnTo>
                  <a:pt x="2370206" y="3440152"/>
                </a:lnTo>
                <a:cubicBezTo>
                  <a:pt x="2355065" y="3462149"/>
                  <a:pt x="2339925" y="3464434"/>
                  <a:pt x="2325070" y="3438724"/>
                </a:cubicBezTo>
                <a:cubicBezTo>
                  <a:pt x="2309359" y="3425297"/>
                  <a:pt x="2295647" y="3467576"/>
                  <a:pt x="2279649" y="3452436"/>
                </a:cubicBezTo>
                <a:cubicBezTo>
                  <a:pt x="2272793" y="3466434"/>
                  <a:pt x="2266794" y="3463577"/>
                  <a:pt x="2261938" y="3445580"/>
                </a:cubicBezTo>
                <a:cubicBezTo>
                  <a:pt x="2238227" y="3434153"/>
                  <a:pt x="2217374" y="3466719"/>
                  <a:pt x="2195092" y="3475289"/>
                </a:cubicBezTo>
                <a:cubicBezTo>
                  <a:pt x="2177666" y="3482145"/>
                  <a:pt x="2160526" y="3496143"/>
                  <a:pt x="2142815" y="3484717"/>
                </a:cubicBezTo>
                <a:cubicBezTo>
                  <a:pt x="2139672" y="3483860"/>
                  <a:pt x="2136816" y="3483002"/>
                  <a:pt x="2133959" y="3482145"/>
                </a:cubicBezTo>
                <a:cubicBezTo>
                  <a:pt x="2105392" y="3460720"/>
                  <a:pt x="2078254" y="3483860"/>
                  <a:pt x="2050830" y="3503856"/>
                </a:cubicBezTo>
                <a:cubicBezTo>
                  <a:pt x="2029119" y="3520140"/>
                  <a:pt x="2009408" y="3528710"/>
                  <a:pt x="1988555" y="3501857"/>
                </a:cubicBezTo>
                <a:cubicBezTo>
                  <a:pt x="1987412" y="3501857"/>
                  <a:pt x="1985698" y="3501285"/>
                  <a:pt x="1983984" y="3500428"/>
                </a:cubicBezTo>
                <a:cubicBezTo>
                  <a:pt x="1969415" y="3507570"/>
                  <a:pt x="1954846" y="3531852"/>
                  <a:pt x="1938563" y="3513284"/>
                </a:cubicBezTo>
                <a:cubicBezTo>
                  <a:pt x="1904283" y="3536423"/>
                  <a:pt x="1869146" y="3554706"/>
                  <a:pt x="1833723" y="3544136"/>
                </a:cubicBezTo>
                <a:cubicBezTo>
                  <a:pt x="1829724" y="3543850"/>
                  <a:pt x="1826296" y="3540994"/>
                  <a:pt x="1824867" y="3530424"/>
                </a:cubicBezTo>
                <a:cubicBezTo>
                  <a:pt x="1804014" y="3520997"/>
                  <a:pt x="1783160" y="3566990"/>
                  <a:pt x="1762021" y="3535566"/>
                </a:cubicBezTo>
                <a:cubicBezTo>
                  <a:pt x="1761735" y="3535566"/>
                  <a:pt x="1761164" y="3535566"/>
                  <a:pt x="1760878" y="3535280"/>
                </a:cubicBezTo>
                <a:cubicBezTo>
                  <a:pt x="1742881" y="3544136"/>
                  <a:pt x="1724884" y="3560134"/>
                  <a:pt x="1706601" y="3556420"/>
                </a:cubicBezTo>
                <a:cubicBezTo>
                  <a:pt x="1674892" y="3566133"/>
                  <a:pt x="1643469" y="3601842"/>
                  <a:pt x="1611474" y="3564419"/>
                </a:cubicBezTo>
                <a:cubicBezTo>
                  <a:pt x="1583193" y="3551849"/>
                  <a:pt x="1558054" y="3595557"/>
                  <a:pt x="1530345" y="3598699"/>
                </a:cubicBezTo>
                <a:cubicBezTo>
                  <a:pt x="1518918" y="3599842"/>
                  <a:pt x="1508348" y="3597556"/>
                  <a:pt x="1497207" y="3594700"/>
                </a:cubicBezTo>
                <a:cubicBezTo>
                  <a:pt x="1493208" y="3593843"/>
                  <a:pt x="1488637" y="3592986"/>
                  <a:pt x="1484352" y="3591843"/>
                </a:cubicBezTo>
                <a:cubicBezTo>
                  <a:pt x="1480639" y="3597556"/>
                  <a:pt x="1476639" y="3607269"/>
                  <a:pt x="1472354" y="3606984"/>
                </a:cubicBezTo>
                <a:cubicBezTo>
                  <a:pt x="1453786" y="3604698"/>
                  <a:pt x="1434932" y="3599842"/>
                  <a:pt x="1416364" y="3596414"/>
                </a:cubicBezTo>
                <a:cubicBezTo>
                  <a:pt x="1410079" y="3619553"/>
                  <a:pt x="1402937" y="3633837"/>
                  <a:pt x="1392082" y="3625267"/>
                </a:cubicBezTo>
                <a:cubicBezTo>
                  <a:pt x="1370942" y="3628123"/>
                  <a:pt x="1349517" y="3650977"/>
                  <a:pt x="1328949" y="3620410"/>
                </a:cubicBezTo>
                <a:cubicBezTo>
                  <a:pt x="1308667" y="3614125"/>
                  <a:pt x="1289527" y="3632980"/>
                  <a:pt x="1270102" y="3641550"/>
                </a:cubicBezTo>
                <a:cubicBezTo>
                  <a:pt x="1259818" y="3660118"/>
                  <a:pt x="1248963" y="3642692"/>
                  <a:pt x="1238107" y="3644692"/>
                </a:cubicBezTo>
                <a:cubicBezTo>
                  <a:pt x="1224395" y="3678116"/>
                  <a:pt x="1207255" y="3663546"/>
                  <a:pt x="1192972" y="3658119"/>
                </a:cubicBezTo>
                <a:cubicBezTo>
                  <a:pt x="1162406" y="3646692"/>
                  <a:pt x="1132411" y="3680687"/>
                  <a:pt x="1101844" y="3666403"/>
                </a:cubicBezTo>
                <a:cubicBezTo>
                  <a:pt x="1074134" y="3674116"/>
                  <a:pt x="1045853" y="3691542"/>
                  <a:pt x="1018429" y="3687543"/>
                </a:cubicBezTo>
                <a:cubicBezTo>
                  <a:pt x="966438" y="3679830"/>
                  <a:pt x="916446" y="3711825"/>
                  <a:pt x="865598" y="3725537"/>
                </a:cubicBezTo>
                <a:cubicBezTo>
                  <a:pt x="844458" y="3730679"/>
                  <a:pt x="822748" y="3727537"/>
                  <a:pt x="801323" y="3728108"/>
                </a:cubicBezTo>
                <a:cubicBezTo>
                  <a:pt x="786468" y="3739535"/>
                  <a:pt x="771327" y="3744106"/>
                  <a:pt x="755901" y="3739249"/>
                </a:cubicBezTo>
                <a:cubicBezTo>
                  <a:pt x="717622" y="3764103"/>
                  <a:pt x="678486" y="3762103"/>
                  <a:pt x="639921" y="3766102"/>
                </a:cubicBezTo>
                <a:cubicBezTo>
                  <a:pt x="613068" y="3768673"/>
                  <a:pt x="587072" y="3790099"/>
                  <a:pt x="560505" y="3782100"/>
                </a:cubicBezTo>
                <a:cubicBezTo>
                  <a:pt x="541366" y="3810096"/>
                  <a:pt x="520512" y="3807239"/>
                  <a:pt x="499658" y="3813238"/>
                </a:cubicBezTo>
                <a:cubicBezTo>
                  <a:pt x="484803" y="3823522"/>
                  <a:pt x="469949" y="3818380"/>
                  <a:pt x="455094" y="3812667"/>
                </a:cubicBezTo>
                <a:cubicBezTo>
                  <a:pt x="453380" y="3812667"/>
                  <a:pt x="452237" y="3812667"/>
                  <a:pt x="450523" y="3812095"/>
                </a:cubicBezTo>
                <a:cubicBezTo>
                  <a:pt x="425956" y="3821522"/>
                  <a:pt x="401674" y="3830949"/>
                  <a:pt x="377107" y="3840377"/>
                </a:cubicBezTo>
                <a:cubicBezTo>
                  <a:pt x="348255" y="3843519"/>
                  <a:pt x="318831" y="3848090"/>
                  <a:pt x="289978" y="3850946"/>
                </a:cubicBezTo>
                <a:cubicBezTo>
                  <a:pt x="278266" y="3852089"/>
                  <a:pt x="266839" y="3862373"/>
                  <a:pt x="254556" y="3854089"/>
                </a:cubicBezTo>
                <a:cubicBezTo>
                  <a:pt x="249985" y="3860659"/>
                  <a:pt x="245129" y="3867515"/>
                  <a:pt x="239987" y="3874371"/>
                </a:cubicBezTo>
                <a:lnTo>
                  <a:pt x="231417" y="3871515"/>
                </a:lnTo>
                <a:cubicBezTo>
                  <a:pt x="226846" y="3870372"/>
                  <a:pt x="222275" y="3869229"/>
                  <a:pt x="217990" y="3868087"/>
                </a:cubicBezTo>
                <a:cubicBezTo>
                  <a:pt x="205992" y="3864373"/>
                  <a:pt x="194280" y="3860659"/>
                  <a:pt x="181996" y="3857231"/>
                </a:cubicBezTo>
                <a:cubicBezTo>
                  <a:pt x="182568" y="3853232"/>
                  <a:pt x="182568" y="3849232"/>
                  <a:pt x="182568" y="3845233"/>
                </a:cubicBezTo>
                <a:cubicBezTo>
                  <a:pt x="175997" y="3841519"/>
                  <a:pt x="170284" y="3833235"/>
                  <a:pt x="166285" y="3808382"/>
                </a:cubicBezTo>
                <a:cubicBezTo>
                  <a:pt x="195994" y="3808096"/>
                  <a:pt x="220847" y="3762389"/>
                  <a:pt x="248557" y="3776386"/>
                </a:cubicBezTo>
                <a:cubicBezTo>
                  <a:pt x="261126" y="3742963"/>
                  <a:pt x="278266" y="3756389"/>
                  <a:pt x="292835" y="3743249"/>
                </a:cubicBezTo>
                <a:cubicBezTo>
                  <a:pt x="338828" y="3702112"/>
                  <a:pt x="375107" y="3607555"/>
                  <a:pt x="420243" y="3564990"/>
                </a:cubicBezTo>
                <a:cubicBezTo>
                  <a:pt x="423099" y="3565276"/>
                  <a:pt x="425956" y="3565847"/>
                  <a:pt x="428813" y="3566133"/>
                </a:cubicBezTo>
                <a:cubicBezTo>
                  <a:pt x="430527" y="3562419"/>
                  <a:pt x="432241" y="3558705"/>
                  <a:pt x="433669" y="3554706"/>
                </a:cubicBezTo>
                <a:cubicBezTo>
                  <a:pt x="477090" y="3518426"/>
                  <a:pt x="517370" y="3457863"/>
                  <a:pt x="562791" y="3442437"/>
                </a:cubicBezTo>
                <a:cubicBezTo>
                  <a:pt x="586501" y="3434153"/>
                  <a:pt x="607640" y="3402443"/>
                  <a:pt x="630494" y="3387588"/>
                </a:cubicBezTo>
                <a:cubicBezTo>
                  <a:pt x="635064" y="3380732"/>
                  <a:pt x="639064" y="3374162"/>
                  <a:pt x="647348" y="3361592"/>
                </a:cubicBezTo>
                <a:cubicBezTo>
                  <a:pt x="618781" y="3335882"/>
                  <a:pt x="594214" y="3356736"/>
                  <a:pt x="571075" y="3371305"/>
                </a:cubicBezTo>
                <a:cubicBezTo>
                  <a:pt x="540509" y="3390159"/>
                  <a:pt x="511942" y="3379304"/>
                  <a:pt x="483089" y="3357307"/>
                </a:cubicBezTo>
                <a:cubicBezTo>
                  <a:pt x="458236" y="3347880"/>
                  <a:pt x="438240" y="3404157"/>
                  <a:pt x="413958" y="3399587"/>
                </a:cubicBezTo>
                <a:cubicBezTo>
                  <a:pt x="406816" y="3412442"/>
                  <a:pt x="398246" y="3418727"/>
                  <a:pt x="391105" y="3415870"/>
                </a:cubicBezTo>
                <a:cubicBezTo>
                  <a:pt x="347398" y="3398444"/>
                  <a:pt x="304262" y="3417584"/>
                  <a:pt x="260555" y="3414727"/>
                </a:cubicBezTo>
                <a:cubicBezTo>
                  <a:pt x="242843" y="3413299"/>
                  <a:pt x="224846" y="3396730"/>
                  <a:pt x="206849" y="3387303"/>
                </a:cubicBezTo>
                <a:cubicBezTo>
                  <a:pt x="201136" y="3391017"/>
                  <a:pt x="195994" y="3394159"/>
                  <a:pt x="188567" y="3399015"/>
                </a:cubicBezTo>
                <a:cubicBezTo>
                  <a:pt x="191423" y="3376733"/>
                  <a:pt x="183710" y="3331026"/>
                  <a:pt x="203136" y="3362164"/>
                </a:cubicBezTo>
                <a:cubicBezTo>
                  <a:pt x="223132" y="3329883"/>
                  <a:pt x="212277" y="3301887"/>
                  <a:pt x="202564" y="3273606"/>
                </a:cubicBezTo>
                <a:cubicBezTo>
                  <a:pt x="200850" y="3269321"/>
                  <a:pt x="199708" y="3265036"/>
                  <a:pt x="198279" y="3260751"/>
                </a:cubicBezTo>
                <a:cubicBezTo>
                  <a:pt x="174283" y="3248752"/>
                  <a:pt x="150287" y="3252181"/>
                  <a:pt x="126291" y="3263607"/>
                </a:cubicBezTo>
                <a:cubicBezTo>
                  <a:pt x="122863" y="3266464"/>
                  <a:pt x="119435" y="3272749"/>
                  <a:pt x="116007" y="3272177"/>
                </a:cubicBezTo>
                <a:cubicBezTo>
                  <a:pt x="83156" y="3265607"/>
                  <a:pt x="50590" y="3257323"/>
                  <a:pt x="17452" y="3250752"/>
                </a:cubicBezTo>
                <a:cubicBezTo>
                  <a:pt x="8596" y="3248752"/>
                  <a:pt x="-545" y="3240182"/>
                  <a:pt x="26" y="3216186"/>
                </a:cubicBezTo>
                <a:cubicBezTo>
                  <a:pt x="26" y="3192475"/>
                  <a:pt x="10882" y="3201617"/>
                  <a:pt x="16595" y="3199617"/>
                </a:cubicBezTo>
                <a:cubicBezTo>
                  <a:pt x="57731" y="3184762"/>
                  <a:pt x="99439" y="3181620"/>
                  <a:pt x="139718" y="3153910"/>
                </a:cubicBezTo>
                <a:cubicBezTo>
                  <a:pt x="156001" y="3129342"/>
                  <a:pt x="171998" y="3105060"/>
                  <a:pt x="188281" y="3080492"/>
                </a:cubicBezTo>
                <a:cubicBezTo>
                  <a:pt x="199993" y="3067066"/>
                  <a:pt x="203707" y="3011360"/>
                  <a:pt x="221990" y="3027643"/>
                </a:cubicBezTo>
                <a:cubicBezTo>
                  <a:pt x="247700" y="2989363"/>
                  <a:pt x="271410" y="2937086"/>
                  <a:pt x="302262" y="2938514"/>
                </a:cubicBezTo>
                <a:cubicBezTo>
                  <a:pt x="317974" y="2918803"/>
                  <a:pt x="333971" y="2898806"/>
                  <a:pt x="350254" y="2879380"/>
                </a:cubicBezTo>
                <a:cubicBezTo>
                  <a:pt x="352254" y="2879380"/>
                  <a:pt x="354254" y="2879666"/>
                  <a:pt x="356539" y="2879666"/>
                </a:cubicBezTo>
                <a:cubicBezTo>
                  <a:pt x="357682" y="2879380"/>
                  <a:pt x="358539" y="2879094"/>
                  <a:pt x="359110" y="2879094"/>
                </a:cubicBezTo>
                <a:cubicBezTo>
                  <a:pt x="376250" y="2852813"/>
                  <a:pt x="397104" y="2850527"/>
                  <a:pt x="413101" y="2810819"/>
                </a:cubicBezTo>
                <a:cubicBezTo>
                  <a:pt x="395104" y="2813390"/>
                  <a:pt x="378535" y="2815961"/>
                  <a:pt x="361681" y="2818818"/>
                </a:cubicBezTo>
                <a:cubicBezTo>
                  <a:pt x="339399" y="2843671"/>
                  <a:pt x="315403" y="2829388"/>
                  <a:pt x="292835" y="2847956"/>
                </a:cubicBezTo>
                <a:cubicBezTo>
                  <a:pt x="283979" y="2860526"/>
                  <a:pt x="274552" y="2856526"/>
                  <a:pt x="265697" y="2852813"/>
                </a:cubicBezTo>
                <a:cubicBezTo>
                  <a:pt x="262840" y="2851956"/>
                  <a:pt x="259412" y="2851384"/>
                  <a:pt x="256555" y="2850813"/>
                </a:cubicBezTo>
                <a:cubicBezTo>
                  <a:pt x="203136" y="2882237"/>
                  <a:pt x="150573" y="2928801"/>
                  <a:pt x="95439" y="2894521"/>
                </a:cubicBezTo>
                <a:cubicBezTo>
                  <a:pt x="150573" y="2826531"/>
                  <a:pt x="209420" y="2790537"/>
                  <a:pt x="268839" y="2764826"/>
                </a:cubicBezTo>
                <a:cubicBezTo>
                  <a:pt x="272838" y="2752257"/>
                  <a:pt x="278266" y="2756256"/>
                  <a:pt x="283122" y="2758541"/>
                </a:cubicBezTo>
                <a:lnTo>
                  <a:pt x="296834" y="2748257"/>
                </a:lnTo>
                <a:cubicBezTo>
                  <a:pt x="299691" y="2707121"/>
                  <a:pt x="309975" y="2711977"/>
                  <a:pt x="320545" y="2717690"/>
                </a:cubicBezTo>
                <a:cubicBezTo>
                  <a:pt x="342541" y="2630561"/>
                  <a:pt x="376821" y="2607707"/>
                  <a:pt x="410530" y="2581997"/>
                </a:cubicBezTo>
                <a:cubicBezTo>
                  <a:pt x="422814" y="2572284"/>
                  <a:pt x="425670" y="2556858"/>
                  <a:pt x="414529" y="2532861"/>
                </a:cubicBezTo>
                <a:lnTo>
                  <a:pt x="414244" y="2533147"/>
                </a:lnTo>
                <a:cubicBezTo>
                  <a:pt x="401103" y="2554287"/>
                  <a:pt x="387677" y="2572284"/>
                  <a:pt x="371965" y="2570284"/>
                </a:cubicBezTo>
                <a:cubicBezTo>
                  <a:pt x="371108" y="2570570"/>
                  <a:pt x="369394" y="2570570"/>
                  <a:pt x="367680" y="2570284"/>
                </a:cubicBezTo>
                <a:cubicBezTo>
                  <a:pt x="354825" y="2581140"/>
                  <a:pt x="340827" y="2584854"/>
                  <a:pt x="326544" y="2582854"/>
                </a:cubicBezTo>
                <a:cubicBezTo>
                  <a:pt x="291978" y="2610278"/>
                  <a:pt x="256270" y="2606850"/>
                  <a:pt x="221133" y="2627990"/>
                </a:cubicBezTo>
                <a:lnTo>
                  <a:pt x="216276" y="2637417"/>
                </a:lnTo>
                <a:cubicBezTo>
                  <a:pt x="185424" y="2653700"/>
                  <a:pt x="154287" y="2669698"/>
                  <a:pt x="123720" y="2685410"/>
                </a:cubicBezTo>
                <a:cubicBezTo>
                  <a:pt x="98867" y="2703693"/>
                  <a:pt x="72015" y="2699693"/>
                  <a:pt x="48590" y="2732260"/>
                </a:cubicBezTo>
                <a:cubicBezTo>
                  <a:pt x="44019" y="2738544"/>
                  <a:pt x="39449" y="2735973"/>
                  <a:pt x="37163" y="2722261"/>
                </a:cubicBezTo>
                <a:cubicBezTo>
                  <a:pt x="34592" y="2709120"/>
                  <a:pt x="32592" y="2698265"/>
                  <a:pt x="37735" y="2683410"/>
                </a:cubicBezTo>
                <a:cubicBezTo>
                  <a:pt x="46876" y="2657700"/>
                  <a:pt x="53732" y="2626847"/>
                  <a:pt x="70015" y="2628561"/>
                </a:cubicBezTo>
                <a:cubicBezTo>
                  <a:pt x="81442" y="2629704"/>
                  <a:pt x="93154" y="2612849"/>
                  <a:pt x="104295" y="2604565"/>
                </a:cubicBezTo>
                <a:cubicBezTo>
                  <a:pt x="115150" y="2574569"/>
                  <a:pt x="125720" y="2545717"/>
                  <a:pt x="142574" y="2552001"/>
                </a:cubicBezTo>
                <a:cubicBezTo>
                  <a:pt x="148288" y="2534290"/>
                  <a:pt x="148573" y="2496867"/>
                  <a:pt x="162571" y="2507437"/>
                </a:cubicBezTo>
                <a:cubicBezTo>
                  <a:pt x="188567" y="2476584"/>
                  <a:pt x="206849" y="2410594"/>
                  <a:pt x="235130" y="2391454"/>
                </a:cubicBezTo>
                <a:cubicBezTo>
                  <a:pt x="256555" y="2348604"/>
                  <a:pt x="279409" y="2312324"/>
                  <a:pt x="304548" y="2289184"/>
                </a:cubicBezTo>
                <a:cubicBezTo>
                  <a:pt x="306833" y="2285185"/>
                  <a:pt x="309975" y="2282614"/>
                  <a:pt x="313689" y="2281471"/>
                </a:cubicBezTo>
                <a:cubicBezTo>
                  <a:pt x="314832" y="2280614"/>
                  <a:pt x="315974" y="2279472"/>
                  <a:pt x="316831" y="2278900"/>
                </a:cubicBezTo>
                <a:cubicBezTo>
                  <a:pt x="318545" y="2278900"/>
                  <a:pt x="320259" y="2278614"/>
                  <a:pt x="321402" y="2278614"/>
                </a:cubicBezTo>
                <a:cubicBezTo>
                  <a:pt x="331686" y="2245477"/>
                  <a:pt x="343398" y="2224051"/>
                  <a:pt x="359110" y="2227194"/>
                </a:cubicBezTo>
                <a:cubicBezTo>
                  <a:pt x="385677" y="2165203"/>
                  <a:pt x="418243" y="2154348"/>
                  <a:pt x="449381" y="2128352"/>
                </a:cubicBezTo>
                <a:cubicBezTo>
                  <a:pt x="464807" y="2094357"/>
                  <a:pt x="481375" y="2070075"/>
                  <a:pt x="501372" y="2068361"/>
                </a:cubicBezTo>
                <a:cubicBezTo>
                  <a:pt x="505372" y="2056648"/>
                  <a:pt x="510799" y="2058934"/>
                  <a:pt x="515656" y="2060362"/>
                </a:cubicBezTo>
                <a:lnTo>
                  <a:pt x="518832" y="2058242"/>
                </a:lnTo>
                <a:lnTo>
                  <a:pt x="534867" y="2047543"/>
                </a:lnTo>
                <a:cubicBezTo>
                  <a:pt x="541009" y="2042079"/>
                  <a:pt x="546793" y="2034366"/>
                  <a:pt x="551935" y="2021225"/>
                </a:cubicBezTo>
                <a:cubicBezTo>
                  <a:pt x="551935" y="2019797"/>
                  <a:pt x="551364" y="2018654"/>
                  <a:pt x="551364" y="2016940"/>
                </a:cubicBezTo>
                <a:cubicBezTo>
                  <a:pt x="534795" y="1987802"/>
                  <a:pt x="531082" y="1944094"/>
                  <a:pt x="535938" y="1891531"/>
                </a:cubicBezTo>
                <a:cubicBezTo>
                  <a:pt x="527082" y="1882961"/>
                  <a:pt x="518227" y="1894959"/>
                  <a:pt x="509085" y="1895244"/>
                </a:cubicBezTo>
                <a:cubicBezTo>
                  <a:pt x="504229" y="1907814"/>
                  <a:pt x="509085" y="1942094"/>
                  <a:pt x="498515" y="1939809"/>
                </a:cubicBezTo>
                <a:cubicBezTo>
                  <a:pt x="487660" y="1937238"/>
                  <a:pt x="479947" y="1918098"/>
                  <a:pt x="477662" y="1886674"/>
                </a:cubicBezTo>
                <a:cubicBezTo>
                  <a:pt x="477662" y="1885817"/>
                  <a:pt x="477376" y="1885532"/>
                  <a:pt x="477376" y="1884675"/>
                </a:cubicBezTo>
                <a:cubicBezTo>
                  <a:pt x="469949" y="1866392"/>
                  <a:pt x="449381" y="1904957"/>
                  <a:pt x="452809" y="1841253"/>
                </a:cubicBezTo>
                <a:cubicBezTo>
                  <a:pt x="452809" y="1836968"/>
                  <a:pt x="452809" y="1833254"/>
                  <a:pt x="452809" y="1829826"/>
                </a:cubicBezTo>
                <a:cubicBezTo>
                  <a:pt x="436097" y="1807758"/>
                  <a:pt x="424206" y="1809954"/>
                  <a:pt x="416172" y="1843284"/>
                </a:cubicBezTo>
                <a:lnTo>
                  <a:pt x="410707" y="1878696"/>
                </a:lnTo>
                <a:lnTo>
                  <a:pt x="409387" y="1887246"/>
                </a:lnTo>
                <a:cubicBezTo>
                  <a:pt x="403960" y="1936952"/>
                  <a:pt x="394818" y="1895244"/>
                  <a:pt x="387677" y="1884960"/>
                </a:cubicBezTo>
                <a:cubicBezTo>
                  <a:pt x="384820" y="1953807"/>
                  <a:pt x="367394" y="1924668"/>
                  <a:pt x="354254" y="1924668"/>
                </a:cubicBezTo>
                <a:cubicBezTo>
                  <a:pt x="345398" y="1911528"/>
                  <a:pt x="335114" y="1903529"/>
                  <a:pt x="338542" y="1863249"/>
                </a:cubicBezTo>
                <a:cubicBezTo>
                  <a:pt x="339685" y="1848109"/>
                  <a:pt x="333686" y="1854679"/>
                  <a:pt x="330258" y="1855822"/>
                </a:cubicBezTo>
                <a:cubicBezTo>
                  <a:pt x="326258" y="1869534"/>
                  <a:pt x="335971" y="1899244"/>
                  <a:pt x="324259" y="1901815"/>
                </a:cubicBezTo>
                <a:cubicBezTo>
                  <a:pt x="317403" y="1903529"/>
                  <a:pt x="307119" y="1908385"/>
                  <a:pt x="307119" y="1873248"/>
                </a:cubicBezTo>
                <a:cubicBezTo>
                  <a:pt x="306833" y="1863821"/>
                  <a:pt x="309690" y="1850108"/>
                  <a:pt x="305405" y="1846109"/>
                </a:cubicBezTo>
                <a:cubicBezTo>
                  <a:pt x="301405" y="1841824"/>
                  <a:pt x="300548" y="1856107"/>
                  <a:pt x="298548" y="1863821"/>
                </a:cubicBezTo>
                <a:cubicBezTo>
                  <a:pt x="294835" y="1877818"/>
                  <a:pt x="303405" y="1917241"/>
                  <a:pt x="287693" y="1905529"/>
                </a:cubicBezTo>
                <a:cubicBezTo>
                  <a:pt x="285979" y="1904957"/>
                  <a:pt x="284836" y="1904386"/>
                  <a:pt x="283122" y="1904386"/>
                </a:cubicBezTo>
                <a:cubicBezTo>
                  <a:pt x="245129" y="1874390"/>
                  <a:pt x="200850" y="1906386"/>
                  <a:pt x="168284" y="1828397"/>
                </a:cubicBezTo>
                <a:cubicBezTo>
                  <a:pt x="151430" y="1787261"/>
                  <a:pt x="139718" y="1729555"/>
                  <a:pt x="140003" y="1660709"/>
                </a:cubicBezTo>
                <a:cubicBezTo>
                  <a:pt x="135718" y="1617572"/>
                  <a:pt x="146574" y="1627285"/>
                  <a:pt x="154858" y="1627285"/>
                </a:cubicBezTo>
                <a:cubicBezTo>
                  <a:pt x="180854" y="1586434"/>
                  <a:pt x="200850" y="1525872"/>
                  <a:pt x="221133" y="1466738"/>
                </a:cubicBezTo>
                <a:cubicBezTo>
                  <a:pt x="226560" y="1451026"/>
                  <a:pt x="232274" y="1448455"/>
                  <a:pt x="239130" y="1451312"/>
                </a:cubicBezTo>
                <a:cubicBezTo>
                  <a:pt x="254841" y="1404176"/>
                  <a:pt x="277695" y="1387322"/>
                  <a:pt x="297406" y="1357326"/>
                </a:cubicBezTo>
                <a:cubicBezTo>
                  <a:pt x="301691" y="1353898"/>
                  <a:pt x="306262" y="1350185"/>
                  <a:pt x="310832" y="1347042"/>
                </a:cubicBezTo>
                <a:cubicBezTo>
                  <a:pt x="313975" y="1319332"/>
                  <a:pt x="323687" y="1316190"/>
                  <a:pt x="331115" y="1303049"/>
                </a:cubicBezTo>
                <a:cubicBezTo>
                  <a:pt x="338542" y="1277910"/>
                  <a:pt x="346541" y="1254485"/>
                  <a:pt x="359967" y="1261055"/>
                </a:cubicBezTo>
                <a:cubicBezTo>
                  <a:pt x="363395" y="1253628"/>
                  <a:pt x="366537" y="1246486"/>
                  <a:pt x="369965" y="1239059"/>
                </a:cubicBezTo>
                <a:cubicBezTo>
                  <a:pt x="379678" y="1206206"/>
                  <a:pt x="396247" y="1222775"/>
                  <a:pt x="407673" y="1200493"/>
                </a:cubicBezTo>
                <a:cubicBezTo>
                  <a:pt x="442239" y="1107936"/>
                  <a:pt x="484803" y="1073370"/>
                  <a:pt x="531082" y="1074798"/>
                </a:cubicBezTo>
                <a:cubicBezTo>
                  <a:pt x="548793" y="1075369"/>
                  <a:pt x="566219" y="1084225"/>
                  <a:pt x="583644" y="1089653"/>
                </a:cubicBezTo>
                <a:cubicBezTo>
                  <a:pt x="603927" y="1079083"/>
                  <a:pt x="623923" y="1068513"/>
                  <a:pt x="643920" y="1057943"/>
                </a:cubicBezTo>
                <a:cubicBezTo>
                  <a:pt x="672772" y="1040232"/>
                  <a:pt x="703053" y="1047374"/>
                  <a:pt x="731048" y="1019949"/>
                </a:cubicBezTo>
                <a:cubicBezTo>
                  <a:pt x="746474" y="989097"/>
                  <a:pt x="765328" y="1016235"/>
                  <a:pt x="781611" y="997095"/>
                </a:cubicBezTo>
                <a:cubicBezTo>
                  <a:pt x="787039" y="980812"/>
                  <a:pt x="794752" y="987383"/>
                  <a:pt x="800466" y="977955"/>
                </a:cubicBezTo>
                <a:cubicBezTo>
                  <a:pt x="814749" y="958816"/>
                  <a:pt x="828461" y="940247"/>
                  <a:pt x="844744" y="953102"/>
                </a:cubicBezTo>
                <a:cubicBezTo>
                  <a:pt x="850172" y="957673"/>
                  <a:pt x="853600" y="947103"/>
                  <a:pt x="857885" y="937676"/>
                </a:cubicBezTo>
                <a:cubicBezTo>
                  <a:pt x="868454" y="913680"/>
                  <a:pt x="877310" y="918536"/>
                  <a:pt x="882738" y="952816"/>
                </a:cubicBezTo>
                <a:cubicBezTo>
                  <a:pt x="889594" y="942818"/>
                  <a:pt x="888737" y="925392"/>
                  <a:pt x="889594" y="909680"/>
                </a:cubicBezTo>
                <a:cubicBezTo>
                  <a:pt x="891593" y="825979"/>
                  <a:pt x="894164" y="821694"/>
                  <a:pt x="923017" y="849975"/>
                </a:cubicBezTo>
                <a:cubicBezTo>
                  <a:pt x="928730" y="799126"/>
                  <a:pt x="945870" y="825979"/>
                  <a:pt x="956440" y="809695"/>
                </a:cubicBezTo>
                <a:cubicBezTo>
                  <a:pt x="958725" y="804553"/>
                  <a:pt x="961582" y="793126"/>
                  <a:pt x="963010" y="794269"/>
                </a:cubicBezTo>
                <a:cubicBezTo>
                  <a:pt x="985292" y="814552"/>
                  <a:pt x="983578" y="777700"/>
                  <a:pt x="978722" y="737992"/>
                </a:cubicBezTo>
                <a:cubicBezTo>
                  <a:pt x="987863" y="732850"/>
                  <a:pt x="989291" y="756275"/>
                  <a:pt x="995005" y="759703"/>
                </a:cubicBezTo>
                <a:cubicBezTo>
                  <a:pt x="1001289" y="740849"/>
                  <a:pt x="1004717" y="719423"/>
                  <a:pt x="1017858" y="725423"/>
                </a:cubicBezTo>
                <a:cubicBezTo>
                  <a:pt x="1029285" y="730850"/>
                  <a:pt x="1041854" y="708282"/>
                  <a:pt x="1049281" y="685429"/>
                </a:cubicBezTo>
                <a:cubicBezTo>
                  <a:pt x="1064707" y="635151"/>
                  <a:pt x="1086418" y="648006"/>
                  <a:pt x="1104987" y="632294"/>
                </a:cubicBezTo>
                <a:cubicBezTo>
                  <a:pt x="1106701" y="630580"/>
                  <a:pt x="1109843" y="639150"/>
                  <a:pt x="1112414" y="643149"/>
                </a:cubicBezTo>
                <a:cubicBezTo>
                  <a:pt x="1118984" y="622867"/>
                  <a:pt x="1125840" y="616296"/>
                  <a:pt x="1136410" y="623152"/>
                </a:cubicBezTo>
                <a:cubicBezTo>
                  <a:pt x="1148979" y="632865"/>
                  <a:pt x="1161549" y="639150"/>
                  <a:pt x="1175546" y="610583"/>
                </a:cubicBezTo>
                <a:cubicBezTo>
                  <a:pt x="1187259" y="586015"/>
                  <a:pt x="1202399" y="631723"/>
                  <a:pt x="1216968" y="624866"/>
                </a:cubicBezTo>
                <a:cubicBezTo>
                  <a:pt x="1252105" y="628009"/>
                  <a:pt x="1286385" y="594300"/>
                  <a:pt x="1321236" y="603155"/>
                </a:cubicBezTo>
                <a:cubicBezTo>
                  <a:pt x="1339805" y="594014"/>
                  <a:pt x="1357516" y="589729"/>
                  <a:pt x="1376370" y="596014"/>
                </a:cubicBezTo>
                <a:cubicBezTo>
                  <a:pt x="1384940" y="579730"/>
                  <a:pt x="1394367" y="591729"/>
                  <a:pt x="1403223" y="591157"/>
                </a:cubicBezTo>
                <a:cubicBezTo>
                  <a:pt x="1429219" y="576874"/>
                  <a:pt x="1454929" y="576302"/>
                  <a:pt x="1480924" y="578016"/>
                </a:cubicBezTo>
                <a:cubicBezTo>
                  <a:pt x="1510634" y="564876"/>
                  <a:pt x="1540914" y="561162"/>
                  <a:pt x="1570909" y="564590"/>
                </a:cubicBezTo>
                <a:cubicBezTo>
                  <a:pt x="1587764" y="545736"/>
                  <a:pt x="1605189" y="572303"/>
                  <a:pt x="1622044" y="556305"/>
                </a:cubicBezTo>
                <a:cubicBezTo>
                  <a:pt x="1665465" y="541736"/>
                  <a:pt x="1709172" y="548592"/>
                  <a:pt x="1752308" y="555163"/>
                </a:cubicBezTo>
                <a:cubicBezTo>
                  <a:pt x="1758878" y="531452"/>
                  <a:pt x="1768877" y="530309"/>
                  <a:pt x="1776590" y="534023"/>
                </a:cubicBezTo>
                <a:cubicBezTo>
                  <a:pt x="1803728" y="546593"/>
                  <a:pt x="1830581" y="523453"/>
                  <a:pt x="1856862" y="538594"/>
                </a:cubicBezTo>
                <a:cubicBezTo>
                  <a:pt x="1867432" y="549449"/>
                  <a:pt x="1878287" y="532023"/>
                  <a:pt x="1888857" y="534309"/>
                </a:cubicBezTo>
                <a:cubicBezTo>
                  <a:pt x="1895998" y="518883"/>
                  <a:pt x="1903711" y="530024"/>
                  <a:pt x="1911139" y="531452"/>
                </a:cubicBezTo>
                <a:cubicBezTo>
                  <a:pt x="1915995" y="532880"/>
                  <a:pt x="1920566" y="534023"/>
                  <a:pt x="1924851" y="535166"/>
                </a:cubicBezTo>
                <a:cubicBezTo>
                  <a:pt x="1938563" y="534309"/>
                  <a:pt x="1951989" y="533737"/>
                  <a:pt x="1965701" y="532309"/>
                </a:cubicBezTo>
                <a:cubicBezTo>
                  <a:pt x="1977985" y="528595"/>
                  <a:pt x="1989697" y="525453"/>
                  <a:pt x="2001981" y="522311"/>
                </a:cubicBezTo>
                <a:cubicBezTo>
                  <a:pt x="2005123" y="522311"/>
                  <a:pt x="2007980" y="522596"/>
                  <a:pt x="2011408" y="522596"/>
                </a:cubicBezTo>
                <a:cubicBezTo>
                  <a:pt x="2012551" y="521454"/>
                  <a:pt x="2013693" y="520597"/>
                  <a:pt x="2015122" y="521454"/>
                </a:cubicBezTo>
                <a:cubicBezTo>
                  <a:pt x="2022835" y="506313"/>
                  <a:pt x="2030548" y="518026"/>
                  <a:pt x="2038261" y="518026"/>
                </a:cubicBezTo>
                <a:cubicBezTo>
                  <a:pt x="2043117" y="509455"/>
                  <a:pt x="2047688" y="510312"/>
                  <a:pt x="2051973" y="520882"/>
                </a:cubicBezTo>
                <a:cubicBezTo>
                  <a:pt x="2056543" y="518883"/>
                  <a:pt x="2061114" y="517169"/>
                  <a:pt x="2065970" y="515169"/>
                </a:cubicBezTo>
                <a:cubicBezTo>
                  <a:pt x="2071684" y="503456"/>
                  <a:pt x="2077683" y="500885"/>
                  <a:pt x="2084253" y="507456"/>
                </a:cubicBezTo>
                <a:cubicBezTo>
                  <a:pt x="2091680" y="509455"/>
                  <a:pt x="2098822" y="511741"/>
                  <a:pt x="2106249" y="513169"/>
                </a:cubicBezTo>
                <a:cubicBezTo>
                  <a:pt x="2153384" y="506027"/>
                  <a:pt x="2200234" y="498029"/>
                  <a:pt x="2247083" y="490887"/>
                </a:cubicBezTo>
                <a:cubicBezTo>
                  <a:pt x="2251654" y="492886"/>
                  <a:pt x="2256224" y="494886"/>
                  <a:pt x="2260224" y="496886"/>
                </a:cubicBezTo>
                <a:cubicBezTo>
                  <a:pt x="2265937" y="486887"/>
                  <a:pt x="2271936" y="483174"/>
                  <a:pt x="2278507" y="487173"/>
                </a:cubicBezTo>
                <a:cubicBezTo>
                  <a:pt x="2287934" y="481745"/>
                  <a:pt x="2297361" y="476032"/>
                  <a:pt x="2306788" y="470890"/>
                </a:cubicBezTo>
                <a:cubicBezTo>
                  <a:pt x="2318500" y="457749"/>
                  <a:pt x="2330784" y="466319"/>
                  <a:pt x="2342496" y="468890"/>
                </a:cubicBezTo>
                <a:cubicBezTo>
                  <a:pt x="2350209" y="454607"/>
                  <a:pt x="2357636" y="462605"/>
                  <a:pt x="2365635" y="464891"/>
                </a:cubicBezTo>
                <a:cubicBezTo>
                  <a:pt x="2380490" y="467176"/>
                  <a:pt x="2395344" y="454607"/>
                  <a:pt x="2410485" y="465176"/>
                </a:cubicBezTo>
                <a:cubicBezTo>
                  <a:pt x="2418198" y="464034"/>
                  <a:pt x="2425625" y="450893"/>
                  <a:pt x="2433338" y="459749"/>
                </a:cubicBezTo>
                <a:cubicBezTo>
                  <a:pt x="2435052" y="458606"/>
                  <a:pt x="2436195" y="458606"/>
                  <a:pt x="2437337" y="459177"/>
                </a:cubicBezTo>
                <a:cubicBezTo>
                  <a:pt x="2449621" y="442323"/>
                  <a:pt x="2461905" y="456606"/>
                  <a:pt x="2474188" y="460606"/>
                </a:cubicBezTo>
                <a:cubicBezTo>
                  <a:pt x="2484758" y="459749"/>
                  <a:pt x="2494756" y="447751"/>
                  <a:pt x="2505897" y="456321"/>
                </a:cubicBezTo>
                <a:cubicBezTo>
                  <a:pt x="2509040" y="457463"/>
                  <a:pt x="2511611" y="458606"/>
                  <a:pt x="2514753" y="459463"/>
                </a:cubicBezTo>
                <a:cubicBezTo>
                  <a:pt x="2516467" y="459463"/>
                  <a:pt x="2517610" y="459463"/>
                  <a:pt x="2519324" y="459463"/>
                </a:cubicBezTo>
                <a:lnTo>
                  <a:pt x="2518752" y="458320"/>
                </a:lnTo>
                <a:cubicBezTo>
                  <a:pt x="2541606" y="445179"/>
                  <a:pt x="2564174" y="427754"/>
                  <a:pt x="2587313" y="443465"/>
                </a:cubicBezTo>
                <a:cubicBezTo>
                  <a:pt x="2602453" y="430610"/>
                  <a:pt x="2617308" y="440037"/>
                  <a:pt x="2632448" y="444037"/>
                </a:cubicBezTo>
                <a:cubicBezTo>
                  <a:pt x="2634162" y="442894"/>
                  <a:pt x="2635305" y="442894"/>
                  <a:pt x="2636447" y="442894"/>
                </a:cubicBezTo>
                <a:cubicBezTo>
                  <a:pt x="2653302" y="410899"/>
                  <a:pt x="2670442" y="433467"/>
                  <a:pt x="2687582" y="433753"/>
                </a:cubicBezTo>
                <a:cubicBezTo>
                  <a:pt x="2688724" y="432896"/>
                  <a:pt x="2689867" y="432610"/>
                  <a:pt x="2691581" y="432039"/>
                </a:cubicBezTo>
                <a:cubicBezTo>
                  <a:pt x="2707007" y="414327"/>
                  <a:pt x="2721576" y="413756"/>
                  <a:pt x="2734717" y="446036"/>
                </a:cubicBezTo>
                <a:cubicBezTo>
                  <a:pt x="2735574" y="442323"/>
                  <a:pt x="2735859" y="438609"/>
                  <a:pt x="2736716" y="435467"/>
                </a:cubicBezTo>
                <a:cubicBezTo>
                  <a:pt x="2744144" y="418326"/>
                  <a:pt x="2751857" y="430896"/>
                  <a:pt x="2759284" y="431467"/>
                </a:cubicBezTo>
                <a:cubicBezTo>
                  <a:pt x="2777567" y="438323"/>
                  <a:pt x="2795564" y="404043"/>
                  <a:pt x="2813275" y="430896"/>
                </a:cubicBezTo>
                <a:cubicBezTo>
                  <a:pt x="2814703" y="417184"/>
                  <a:pt x="2817846" y="409756"/>
                  <a:pt x="2822988" y="410042"/>
                </a:cubicBezTo>
                <a:cubicBezTo>
                  <a:pt x="2832129" y="395187"/>
                  <a:pt x="2841556" y="407757"/>
                  <a:pt x="2850412" y="408899"/>
                </a:cubicBezTo>
                <a:cubicBezTo>
                  <a:pt x="2861553" y="409471"/>
                  <a:pt x="2871551" y="395473"/>
                  <a:pt x="2882121" y="404900"/>
                </a:cubicBezTo>
                <a:cubicBezTo>
                  <a:pt x="2888406" y="406614"/>
                  <a:pt x="2894405" y="408614"/>
                  <a:pt x="2900118" y="410042"/>
                </a:cubicBezTo>
                <a:cubicBezTo>
                  <a:pt x="2901832" y="410042"/>
                  <a:pt x="2903260" y="410613"/>
                  <a:pt x="2904974" y="410613"/>
                </a:cubicBezTo>
                <a:cubicBezTo>
                  <a:pt x="2907545" y="410613"/>
                  <a:pt x="2910688" y="410899"/>
                  <a:pt x="2913544" y="410899"/>
                </a:cubicBezTo>
                <a:cubicBezTo>
                  <a:pt x="2940397" y="384046"/>
                  <a:pt x="2968107" y="389474"/>
                  <a:pt x="2995531" y="400043"/>
                </a:cubicBezTo>
                <a:cubicBezTo>
                  <a:pt x="2998387" y="404043"/>
                  <a:pt x="3001244" y="408042"/>
                  <a:pt x="3004101" y="412613"/>
                </a:cubicBezTo>
                <a:cubicBezTo>
                  <a:pt x="3027240" y="381189"/>
                  <a:pt x="3052093" y="381189"/>
                  <a:pt x="3077231" y="384903"/>
                </a:cubicBezTo>
                <a:cubicBezTo>
                  <a:pt x="3093514" y="381189"/>
                  <a:pt x="3109798" y="377475"/>
                  <a:pt x="3126652" y="374047"/>
                </a:cubicBezTo>
                <a:cubicBezTo>
                  <a:pt x="3155504" y="365763"/>
                  <a:pt x="3184928" y="373190"/>
                  <a:pt x="3213780" y="366049"/>
                </a:cubicBezTo>
                <a:cubicBezTo>
                  <a:pt x="3228921" y="362621"/>
                  <a:pt x="3242633" y="331197"/>
                  <a:pt x="3258630" y="351194"/>
                </a:cubicBezTo>
                <a:cubicBezTo>
                  <a:pt x="3270342" y="326626"/>
                  <a:pt x="3282912" y="333482"/>
                  <a:pt x="3296052" y="338910"/>
                </a:cubicBezTo>
                <a:cubicBezTo>
                  <a:pt x="3314049" y="339196"/>
                  <a:pt x="3331761" y="339767"/>
                  <a:pt x="3349758" y="340624"/>
                </a:cubicBezTo>
                <a:cubicBezTo>
                  <a:pt x="3366041" y="320056"/>
                  <a:pt x="3383466" y="354908"/>
                  <a:pt x="3400321" y="332054"/>
                </a:cubicBezTo>
                <a:cubicBezTo>
                  <a:pt x="3399178" y="319484"/>
                  <a:pt x="3396607" y="309486"/>
                  <a:pt x="3392608" y="303772"/>
                </a:cubicBezTo>
                <a:cubicBezTo>
                  <a:pt x="3377182" y="324626"/>
                  <a:pt x="3362041" y="301487"/>
                  <a:pt x="3347472" y="303772"/>
                </a:cubicBezTo>
                <a:lnTo>
                  <a:pt x="3293481" y="287204"/>
                </a:lnTo>
                <a:cubicBezTo>
                  <a:pt x="3275199" y="292917"/>
                  <a:pt x="3257202" y="312057"/>
                  <a:pt x="3238633" y="308629"/>
                </a:cubicBezTo>
                <a:cubicBezTo>
                  <a:pt x="3224350" y="282633"/>
                  <a:pt x="3207210" y="328626"/>
                  <a:pt x="3193784" y="296059"/>
                </a:cubicBezTo>
                <a:lnTo>
                  <a:pt x="3193784" y="295774"/>
                </a:lnTo>
                <a:cubicBezTo>
                  <a:pt x="3192070" y="295774"/>
                  <a:pt x="3190927" y="294917"/>
                  <a:pt x="3189213" y="293774"/>
                </a:cubicBezTo>
                <a:cubicBezTo>
                  <a:pt x="3169216" y="285490"/>
                  <a:pt x="3148934" y="280347"/>
                  <a:pt x="3129509" y="306629"/>
                </a:cubicBezTo>
                <a:cubicBezTo>
                  <a:pt x="3120939" y="317770"/>
                  <a:pt x="3111797" y="306343"/>
                  <a:pt x="3103227" y="305772"/>
                </a:cubicBezTo>
                <a:cubicBezTo>
                  <a:pt x="3101799" y="305772"/>
                  <a:pt x="3100085" y="305486"/>
                  <a:pt x="3098942" y="305201"/>
                </a:cubicBezTo>
                <a:cubicBezTo>
                  <a:pt x="3086373" y="323769"/>
                  <a:pt x="3076374" y="309486"/>
                  <a:pt x="3067804" y="283775"/>
                </a:cubicBezTo>
                <a:cubicBezTo>
                  <a:pt x="3038952" y="292346"/>
                  <a:pt x="3009814" y="286061"/>
                  <a:pt x="2981533" y="308057"/>
                </a:cubicBezTo>
                <a:cubicBezTo>
                  <a:pt x="2968107" y="327769"/>
                  <a:pt x="2954395" y="305201"/>
                  <a:pt x="2940968" y="308057"/>
                </a:cubicBezTo>
                <a:cubicBezTo>
                  <a:pt x="2931541" y="329483"/>
                  <a:pt x="2929827" y="293203"/>
                  <a:pt x="2923257" y="290346"/>
                </a:cubicBezTo>
                <a:cubicBezTo>
                  <a:pt x="2895262" y="275777"/>
                  <a:pt x="2869552" y="325769"/>
                  <a:pt x="2840985" y="315199"/>
                </a:cubicBezTo>
                <a:cubicBezTo>
                  <a:pt x="2831272" y="307486"/>
                  <a:pt x="2814132" y="330340"/>
                  <a:pt x="2815846" y="270920"/>
                </a:cubicBezTo>
                <a:cubicBezTo>
                  <a:pt x="2800706" y="285490"/>
                  <a:pt x="2790422" y="354050"/>
                  <a:pt x="2769282" y="307200"/>
                </a:cubicBezTo>
                <a:cubicBezTo>
                  <a:pt x="2759855" y="319770"/>
                  <a:pt x="2749857" y="320627"/>
                  <a:pt x="2741287" y="307486"/>
                </a:cubicBezTo>
                <a:cubicBezTo>
                  <a:pt x="2730717" y="291203"/>
                  <a:pt x="2721005" y="299487"/>
                  <a:pt x="2711006" y="302915"/>
                </a:cubicBezTo>
                <a:lnTo>
                  <a:pt x="2679012" y="318056"/>
                </a:lnTo>
                <a:cubicBezTo>
                  <a:pt x="2675298" y="325769"/>
                  <a:pt x="2671299" y="327483"/>
                  <a:pt x="2667014" y="327483"/>
                </a:cubicBezTo>
                <a:cubicBezTo>
                  <a:pt x="2663014" y="330625"/>
                  <a:pt x="2657872" y="331197"/>
                  <a:pt x="2652730" y="330340"/>
                </a:cubicBezTo>
                <a:cubicBezTo>
                  <a:pt x="2652159" y="331197"/>
                  <a:pt x="2651302" y="332054"/>
                  <a:pt x="2650445" y="333482"/>
                </a:cubicBezTo>
                <a:cubicBezTo>
                  <a:pt x="2641875" y="326626"/>
                  <a:pt x="2633305" y="319770"/>
                  <a:pt x="2624735" y="313200"/>
                </a:cubicBezTo>
                <a:cubicBezTo>
                  <a:pt x="2596168" y="325769"/>
                  <a:pt x="2567602" y="308343"/>
                  <a:pt x="2539320" y="314057"/>
                </a:cubicBezTo>
                <a:cubicBezTo>
                  <a:pt x="2522180" y="330625"/>
                  <a:pt x="2503326" y="313771"/>
                  <a:pt x="2486758" y="334054"/>
                </a:cubicBezTo>
                <a:cubicBezTo>
                  <a:pt x="2480187" y="341481"/>
                  <a:pt x="2474188" y="326626"/>
                  <a:pt x="2471332" y="307486"/>
                </a:cubicBezTo>
                <a:cubicBezTo>
                  <a:pt x="2463904" y="315199"/>
                  <a:pt x="2456477" y="318056"/>
                  <a:pt x="2449335" y="311486"/>
                </a:cubicBezTo>
                <a:cubicBezTo>
                  <a:pt x="2430481" y="305201"/>
                  <a:pt x="2415341" y="317199"/>
                  <a:pt x="2397344" y="337196"/>
                </a:cubicBezTo>
                <a:cubicBezTo>
                  <a:pt x="2379061" y="358336"/>
                  <a:pt x="2353923" y="340053"/>
                  <a:pt x="2332783" y="326626"/>
                </a:cubicBezTo>
                <a:cubicBezTo>
                  <a:pt x="2311930" y="312343"/>
                  <a:pt x="2291647" y="324912"/>
                  <a:pt x="2271936" y="333197"/>
                </a:cubicBezTo>
                <a:cubicBezTo>
                  <a:pt x="2251368" y="341767"/>
                  <a:pt x="2231657" y="348623"/>
                  <a:pt x="2210518" y="342909"/>
                </a:cubicBezTo>
                <a:cubicBezTo>
                  <a:pt x="2175095" y="333197"/>
                  <a:pt x="2139672" y="312057"/>
                  <a:pt x="2104250" y="344909"/>
                </a:cubicBezTo>
                <a:cubicBezTo>
                  <a:pt x="2097679" y="351194"/>
                  <a:pt x="2089681" y="343481"/>
                  <a:pt x="2082253" y="341767"/>
                </a:cubicBezTo>
                <a:cubicBezTo>
                  <a:pt x="2080539" y="342052"/>
                  <a:pt x="2079397" y="341767"/>
                  <a:pt x="2077683" y="341481"/>
                </a:cubicBezTo>
                <a:cubicBezTo>
                  <a:pt x="2075397" y="344052"/>
                  <a:pt x="2071684" y="351194"/>
                  <a:pt x="2069970" y="348623"/>
                </a:cubicBezTo>
                <a:cubicBezTo>
                  <a:pt x="2067113" y="344909"/>
                  <a:pt x="2064256" y="342052"/>
                  <a:pt x="2061114" y="339767"/>
                </a:cubicBezTo>
                <a:cubicBezTo>
                  <a:pt x="2057400" y="338910"/>
                  <a:pt x="2053972" y="337196"/>
                  <a:pt x="2051687" y="334054"/>
                </a:cubicBezTo>
                <a:cubicBezTo>
                  <a:pt x="2033404" y="327769"/>
                  <a:pt x="2015122" y="341481"/>
                  <a:pt x="1996553" y="342052"/>
                </a:cubicBezTo>
                <a:cubicBezTo>
                  <a:pt x="1969415" y="349765"/>
                  <a:pt x="1941991" y="348623"/>
                  <a:pt x="1915138" y="341481"/>
                </a:cubicBezTo>
                <a:cubicBezTo>
                  <a:pt x="1907996" y="356907"/>
                  <a:pt x="1900569" y="372619"/>
                  <a:pt x="1891999" y="349194"/>
                </a:cubicBezTo>
                <a:cubicBezTo>
                  <a:pt x="1861147" y="322627"/>
                  <a:pt x="1831723" y="368620"/>
                  <a:pt x="1800871" y="363763"/>
                </a:cubicBezTo>
                <a:cubicBezTo>
                  <a:pt x="1783160" y="360907"/>
                  <a:pt x="1765449" y="356336"/>
                  <a:pt x="1747737" y="356050"/>
                </a:cubicBezTo>
                <a:cubicBezTo>
                  <a:pt x="1727741" y="361764"/>
                  <a:pt x="1708315" y="371762"/>
                  <a:pt x="1688319" y="364049"/>
                </a:cubicBezTo>
                <a:cubicBezTo>
                  <a:pt x="1646325" y="353193"/>
                  <a:pt x="1605761" y="384046"/>
                  <a:pt x="1564625" y="391759"/>
                </a:cubicBezTo>
                <a:cubicBezTo>
                  <a:pt x="1542914" y="396044"/>
                  <a:pt x="1521775" y="401758"/>
                  <a:pt x="1500921" y="384046"/>
                </a:cubicBezTo>
                <a:cubicBezTo>
                  <a:pt x="1487495" y="372333"/>
                  <a:pt x="1474925" y="395187"/>
                  <a:pt x="1461499" y="396330"/>
                </a:cubicBezTo>
                <a:cubicBezTo>
                  <a:pt x="1428362" y="409756"/>
                  <a:pt x="1395510" y="417469"/>
                  <a:pt x="1362087" y="404900"/>
                </a:cubicBezTo>
                <a:cubicBezTo>
                  <a:pt x="1342661" y="413756"/>
                  <a:pt x="1322950" y="417469"/>
                  <a:pt x="1302954" y="412327"/>
                </a:cubicBezTo>
                <a:cubicBezTo>
                  <a:pt x="1294098" y="423183"/>
                  <a:pt x="1284957" y="418612"/>
                  <a:pt x="1275815" y="416612"/>
                </a:cubicBezTo>
                <a:cubicBezTo>
                  <a:pt x="1275244" y="417184"/>
                  <a:pt x="1274958" y="417184"/>
                  <a:pt x="1274101" y="417184"/>
                </a:cubicBezTo>
                <a:cubicBezTo>
                  <a:pt x="1268674" y="424040"/>
                  <a:pt x="1258104" y="427182"/>
                  <a:pt x="1250391" y="423754"/>
                </a:cubicBezTo>
                <a:cubicBezTo>
                  <a:pt x="1215825" y="433467"/>
                  <a:pt x="1181260" y="443180"/>
                  <a:pt x="1146694" y="453464"/>
                </a:cubicBezTo>
                <a:cubicBezTo>
                  <a:pt x="1128983" y="458606"/>
                  <a:pt x="1111557" y="468890"/>
                  <a:pt x="1093560" y="463177"/>
                </a:cubicBezTo>
                <a:cubicBezTo>
                  <a:pt x="1091560" y="465176"/>
                  <a:pt x="1089560" y="467176"/>
                  <a:pt x="1087846" y="468890"/>
                </a:cubicBezTo>
                <a:cubicBezTo>
                  <a:pt x="1085847" y="471176"/>
                  <a:pt x="1083847" y="472890"/>
                  <a:pt x="1080990" y="473747"/>
                </a:cubicBezTo>
                <a:cubicBezTo>
                  <a:pt x="1056709" y="490315"/>
                  <a:pt x="1030999" y="486030"/>
                  <a:pt x="1006146" y="495743"/>
                </a:cubicBezTo>
                <a:cubicBezTo>
                  <a:pt x="919303" y="528310"/>
                  <a:pt x="832175" y="555734"/>
                  <a:pt x="745046" y="584872"/>
                </a:cubicBezTo>
                <a:cubicBezTo>
                  <a:pt x="729049" y="607726"/>
                  <a:pt x="711909" y="608012"/>
                  <a:pt x="694769" y="608583"/>
                </a:cubicBezTo>
                <a:cubicBezTo>
                  <a:pt x="658489" y="632865"/>
                  <a:pt x="621638" y="634579"/>
                  <a:pt x="584501" y="649148"/>
                </a:cubicBezTo>
                <a:cubicBezTo>
                  <a:pt x="566219" y="652576"/>
                  <a:pt x="548222" y="655719"/>
                  <a:pt x="529939" y="659147"/>
                </a:cubicBezTo>
                <a:cubicBezTo>
                  <a:pt x="529939" y="657719"/>
                  <a:pt x="530225" y="657433"/>
                  <a:pt x="530796" y="657147"/>
                </a:cubicBezTo>
                <a:cubicBezTo>
                  <a:pt x="530225" y="657433"/>
                  <a:pt x="529939" y="657719"/>
                  <a:pt x="529939" y="658576"/>
                </a:cubicBezTo>
                <a:cubicBezTo>
                  <a:pt x="528225" y="658576"/>
                  <a:pt x="527082" y="658290"/>
                  <a:pt x="525368" y="657719"/>
                </a:cubicBezTo>
                <a:cubicBezTo>
                  <a:pt x="503086" y="661432"/>
                  <a:pt x="481090" y="678573"/>
                  <a:pt x="458522" y="663146"/>
                </a:cubicBezTo>
                <a:cubicBezTo>
                  <a:pt x="455094" y="660575"/>
                  <a:pt x="450809" y="658576"/>
                  <a:pt x="450523" y="645720"/>
                </a:cubicBezTo>
                <a:cubicBezTo>
                  <a:pt x="449666" y="631437"/>
                  <a:pt x="452809" y="622010"/>
                  <a:pt x="457094" y="616582"/>
                </a:cubicBezTo>
                <a:cubicBezTo>
                  <a:pt x="468520" y="604584"/>
                  <a:pt x="479947" y="594585"/>
                  <a:pt x="491945" y="598299"/>
                </a:cubicBezTo>
                <a:cubicBezTo>
                  <a:pt x="515656" y="575445"/>
                  <a:pt x="540223" y="554877"/>
                  <a:pt x="565647" y="556877"/>
                </a:cubicBezTo>
                <a:cubicBezTo>
                  <a:pt x="575931" y="539737"/>
                  <a:pt x="586501" y="537165"/>
                  <a:pt x="597928" y="541736"/>
                </a:cubicBezTo>
                <a:cubicBezTo>
                  <a:pt x="617924" y="518597"/>
                  <a:pt x="638778" y="503456"/>
                  <a:pt x="657346" y="465176"/>
                </a:cubicBezTo>
                <a:cubicBezTo>
                  <a:pt x="671344" y="436324"/>
                  <a:pt x="690484" y="427754"/>
                  <a:pt x="707624" y="410613"/>
                </a:cubicBezTo>
                <a:cubicBezTo>
                  <a:pt x="746189" y="386046"/>
                  <a:pt x="782468" y="327769"/>
                  <a:pt x="823605" y="331197"/>
                </a:cubicBezTo>
                <a:cubicBezTo>
                  <a:pt x="857885" y="281776"/>
                  <a:pt x="894164" y="251780"/>
                  <a:pt x="932729" y="251209"/>
                </a:cubicBezTo>
                <a:cubicBezTo>
                  <a:pt x="959296" y="250923"/>
                  <a:pt x="982435" y="209501"/>
                  <a:pt x="1007574" y="199217"/>
                </a:cubicBezTo>
                <a:cubicBezTo>
                  <a:pt x="1041568" y="186076"/>
                  <a:pt x="1075848" y="184933"/>
                  <a:pt x="1109557" y="178363"/>
                </a:cubicBezTo>
                <a:cubicBezTo>
                  <a:pt x="1140981" y="153510"/>
                  <a:pt x="1172690" y="157509"/>
                  <a:pt x="1204113" y="151224"/>
                </a:cubicBezTo>
                <a:cubicBezTo>
                  <a:pt x="1254962" y="140654"/>
                  <a:pt x="1305525" y="126371"/>
                  <a:pt x="1356088" y="113516"/>
                </a:cubicBezTo>
                <a:cubicBezTo>
                  <a:pt x="1380084" y="91519"/>
                  <a:pt x="1404937" y="103517"/>
                  <a:pt x="1428933" y="96947"/>
                </a:cubicBezTo>
                <a:cubicBezTo>
                  <a:pt x="1467212" y="78664"/>
                  <a:pt x="1505492" y="64666"/>
                  <a:pt x="1544914" y="74950"/>
                </a:cubicBezTo>
                <a:cubicBezTo>
                  <a:pt x="1566624" y="79807"/>
                  <a:pt x="1588906" y="57524"/>
                  <a:pt x="1610903" y="59810"/>
                </a:cubicBezTo>
                <a:cubicBezTo>
                  <a:pt x="1632613" y="62381"/>
                  <a:pt x="1653753" y="28100"/>
                  <a:pt x="1674892" y="56667"/>
                </a:cubicBezTo>
                <a:cubicBezTo>
                  <a:pt x="1676035" y="57524"/>
                  <a:pt x="1677749" y="57810"/>
                  <a:pt x="1678606" y="58381"/>
                </a:cubicBezTo>
                <a:cubicBezTo>
                  <a:pt x="1716885" y="67523"/>
                  <a:pt x="1753165" y="14388"/>
                  <a:pt x="1791444" y="34671"/>
                </a:cubicBezTo>
                <a:cubicBezTo>
                  <a:pt x="1829724" y="54953"/>
                  <a:pt x="1867432" y="-1324"/>
                  <a:pt x="1905711" y="25529"/>
                </a:cubicBezTo>
                <a:cubicBezTo>
                  <a:pt x="1907996" y="22387"/>
                  <a:pt x="1909996" y="15816"/>
                  <a:pt x="1911424" y="17245"/>
                </a:cubicBezTo>
                <a:cubicBezTo>
                  <a:pt x="1946847" y="48097"/>
                  <a:pt x="1981984" y="8960"/>
                  <a:pt x="2017407" y="9246"/>
                </a:cubicBezTo>
                <a:cubicBezTo>
                  <a:pt x="2021121" y="9246"/>
                  <a:pt x="2024834" y="12103"/>
                  <a:pt x="2028548" y="13531"/>
                </a:cubicBezTo>
                <a:cubicBezTo>
                  <a:pt x="2032833" y="14388"/>
                  <a:pt x="2037404" y="15531"/>
                  <a:pt x="2041403" y="16388"/>
                </a:cubicBezTo>
                <a:cubicBezTo>
                  <a:pt x="2076540" y="7817"/>
                  <a:pt x="2111106" y="2104"/>
                  <a:pt x="2145671" y="9246"/>
                </a:cubicBezTo>
                <a:cubicBezTo>
                  <a:pt x="2160812" y="14388"/>
                  <a:pt x="2175381" y="20101"/>
                  <a:pt x="2190521" y="9817"/>
                </a:cubicBezTo>
                <a:cubicBezTo>
                  <a:pt x="2193164" y="4604"/>
                  <a:pt x="2195842" y="1872"/>
                  <a:pt x="2198529" y="7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Nunito Sans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C46A8-F0A0-8340-9861-ED0CAA7E73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534" y="794217"/>
            <a:ext cx="11550932" cy="52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alphaModFix amt="2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>
            <a:alphaModFix amt="2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alphaModFix amt="7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unito Sans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unito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unito Sans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9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6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unito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fivethirtyeight/data" TargetMode="External"/><Relationship Id="rId4" Type="http://schemas.openxmlformats.org/officeDocument/2006/relationships/hyperlink" Target="https://www.sharpsightlabs.com/blog/scatter-plot-in-r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469571" y="1453070"/>
            <a:ext cx="8228608" cy="21236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IN" sz="6600" b="1" dirty="0">
                <a:solidFill>
                  <a:schemeClr val="bg1"/>
                </a:solidFill>
              </a:rPr>
              <a:t>SCATTER PLOT VISULIZATION USING R</a:t>
            </a:r>
            <a:endParaRPr lang="en-US" sz="6600" b="1" dirty="0">
              <a:solidFill>
                <a:schemeClr val="bg1"/>
              </a:solidFill>
              <a:latin typeface="Vidaloka " panose="02000504000000020004" pitchFamily="2" charset="0"/>
              <a:ea typeface="Lato Medium" panose="020F0502020204030203" pitchFamily="34" charset="0"/>
              <a:cs typeface="Abhaya Libre ExtraBold" panose="02000603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6095999" y="4125603"/>
            <a:ext cx="6212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PRESENTED BY – HERDILIA SUNU(26589)</a:t>
            </a:r>
          </a:p>
          <a:p>
            <a:r>
              <a:rPr lang="en-IN" sz="2400" dirty="0">
                <a:solidFill>
                  <a:schemeClr val="bg1"/>
                </a:solidFill>
              </a:rPr>
              <a:t>GUIDED BY – PROF.DR. </a:t>
            </a:r>
            <a:r>
              <a:rPr lang="en-IN" sz="2000" dirty="0">
                <a:solidFill>
                  <a:schemeClr val="bg1"/>
                </a:solidFill>
              </a:rPr>
              <a:t>SVETLANA</a:t>
            </a:r>
            <a:r>
              <a:rPr lang="en-I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MEISSNER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5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740229" y="379388"/>
            <a:ext cx="1059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Vidaloka " panose="02000504000000020004" pitchFamily="2" charset="0"/>
                <a:cs typeface="Arima Madurai Black" pitchFamily="2" charset="77"/>
              </a:rPr>
              <a:t>OVERVIEW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6BC3B3-8D03-4D26-B9C6-E6D1A04EF56F}"/>
              </a:ext>
            </a:extLst>
          </p:cNvPr>
          <p:cNvCxnSpPr>
            <a:cxnSpLocks/>
          </p:cNvCxnSpPr>
          <p:nvPr/>
        </p:nvCxnSpPr>
        <p:spPr>
          <a:xfrm>
            <a:off x="800100" y="1233836"/>
            <a:ext cx="10591799" cy="0"/>
          </a:xfrm>
          <a:prstGeom prst="line">
            <a:avLst/>
          </a:prstGeom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3625BF-0719-4770-8A02-623A3B42190D}"/>
              </a:ext>
            </a:extLst>
          </p:cNvPr>
          <p:cNvSpPr txBox="1"/>
          <p:nvPr/>
        </p:nvSpPr>
        <p:spPr>
          <a:xfrm>
            <a:off x="1055914" y="2024743"/>
            <a:ext cx="10439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 scatter plot</a:t>
            </a:r>
            <a:r>
              <a:rPr lang="en-IN" sz="2800" b="1" dirty="0"/>
              <a:t> </a:t>
            </a:r>
            <a:r>
              <a:rPr lang="en-IN" sz="2800" dirty="0"/>
              <a:t>pairs up values of two quantitative variables in a data set and display them as geometric points inside a Cartesian diagram.</a:t>
            </a:r>
          </a:p>
          <a:p>
            <a:endParaRPr lang="en-IN" sz="2800" dirty="0"/>
          </a:p>
          <a:p>
            <a:r>
              <a:rPr lang="en-IN" sz="2800" dirty="0"/>
              <a:t>The basic syntax to create a scatter plot in R is :-   </a:t>
            </a:r>
          </a:p>
          <a:p>
            <a:r>
              <a:rPr lang="en-IN" sz="2800" dirty="0"/>
              <a:t>plot(x, y, main, </a:t>
            </a:r>
            <a:r>
              <a:rPr lang="en-IN" sz="2800" dirty="0" err="1"/>
              <a:t>xlab</a:t>
            </a:r>
            <a:r>
              <a:rPr lang="en-IN" sz="2800" dirty="0"/>
              <a:t>, </a:t>
            </a:r>
            <a:r>
              <a:rPr lang="en-IN" sz="2800" dirty="0" err="1"/>
              <a:t>ylab</a:t>
            </a:r>
            <a:r>
              <a:rPr lang="en-IN" sz="2800" dirty="0"/>
              <a:t>, </a:t>
            </a:r>
            <a:r>
              <a:rPr lang="en-IN" sz="2800" dirty="0" err="1"/>
              <a:t>xlim</a:t>
            </a:r>
            <a:r>
              <a:rPr lang="en-IN" sz="2800" dirty="0"/>
              <a:t>, </a:t>
            </a:r>
            <a:r>
              <a:rPr lang="en-IN" sz="2800" dirty="0" err="1"/>
              <a:t>ylim</a:t>
            </a:r>
            <a:r>
              <a:rPr lang="en-IN" sz="2800" dirty="0"/>
              <a:t>, axes)</a:t>
            </a:r>
          </a:p>
          <a:p>
            <a:endParaRPr lang="en-IN" sz="2800" dirty="0"/>
          </a:p>
          <a:p>
            <a:r>
              <a:rPr lang="en-IN" sz="2800" dirty="0"/>
              <a:t>“Fatality from terrorism in European country from 1986 to 2014” is the example taken to illustrate and visualize the data using r.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56CE1D-FFB0-40BB-A17B-2CBD510287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14" y="2179710"/>
            <a:ext cx="252000" cy="252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CB8B0D3-5380-4A40-82CB-8ED85C60F7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4757796"/>
            <a:ext cx="252000" cy="25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EC409-AE01-4398-99A1-71B9479956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14" y="3468753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034144" y="5080031"/>
            <a:ext cx="4201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Syntax used is -</a:t>
            </a:r>
            <a:r>
              <a:rPr lang="en-US" sz="2400" dirty="0" err="1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ggplot</a:t>
            </a:r>
            <a:r>
              <a:rPr lang="en-US" sz="24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(data=</a:t>
            </a:r>
            <a:r>
              <a:rPr lang="en-US" sz="2400" dirty="0" err="1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df,aes</a:t>
            </a:r>
            <a:r>
              <a:rPr lang="en-US" sz="24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(x=</a:t>
            </a:r>
            <a:r>
              <a:rPr lang="en-US" sz="2400" dirty="0" err="1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x_var</a:t>
            </a:r>
            <a:r>
              <a:rPr lang="en-US" sz="24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</a:t>
            </a:r>
          </a:p>
          <a:p>
            <a:r>
              <a:rPr lang="en-US" sz="24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y=</a:t>
            </a:r>
            <a:r>
              <a:rPr lang="en-US" sz="2400" dirty="0" err="1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y_var</a:t>
            </a:r>
            <a:r>
              <a:rPr lang="en-US" sz="24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,)) + </a:t>
            </a:r>
            <a:r>
              <a:rPr lang="en-US" sz="2400" dirty="0" err="1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geom_point</a:t>
            </a:r>
            <a:r>
              <a:rPr lang="en-US" sz="24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()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120391" y="1777173"/>
            <a:ext cx="3936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solidFill>
                  <a:schemeClr val="tx2"/>
                </a:solidFill>
              </a:rPr>
              <a:t>For data visualization in r, libraries and functions like ggplot2,mplot,mosaic,</a:t>
            </a:r>
          </a:p>
          <a:p>
            <a:pPr algn="just"/>
            <a:r>
              <a:rPr lang="en-IN" sz="2400" dirty="0">
                <a:solidFill>
                  <a:schemeClr val="tx2"/>
                </a:solidFill>
              </a:rPr>
              <a:t>manipulate etc. are used.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034144" y="3497513"/>
            <a:ext cx="3419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Nunito Sans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ggplot2 library and its functions are used in this example.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674914" y="549275"/>
            <a:ext cx="10853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Mukta SemiBold" panose="020B0000000000000000" pitchFamily="34" charset="77"/>
              </a:rPr>
              <a:t>SCATTER PLOT VISUALIZATION USING 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AE307-9186-5C4F-9E18-64536ABF56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989" y="1868183"/>
            <a:ext cx="252000" cy="25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C303A-BAC5-5F4B-A832-30B54DAA22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14" y="3700030"/>
            <a:ext cx="252000" cy="25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737ECF-63C2-0F40-AE95-D18D2EDFB4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14" y="5237233"/>
            <a:ext cx="252000" cy="252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065719-3CF5-4436-988E-F441854E25C5}"/>
              </a:ext>
            </a:extLst>
          </p:cNvPr>
          <p:cNvCxnSpPr/>
          <p:nvPr/>
        </p:nvCxnSpPr>
        <p:spPr>
          <a:xfrm>
            <a:off x="674914" y="1318716"/>
            <a:ext cx="10853057" cy="0"/>
          </a:xfrm>
          <a:prstGeom prst="line">
            <a:avLst/>
          </a:prstGeom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ky&#10;&#10;Description automatically generated">
            <a:extLst>
              <a:ext uri="{FF2B5EF4-FFF2-40B4-BE49-F238E27FC236}">
                <a16:creationId xmlns:a16="http://schemas.microsoft.com/office/drawing/2014/main" id="{F26F9CB6-56BB-4115-A4A6-930C4FFC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771" y="1607221"/>
            <a:ext cx="7131971" cy="479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740229" y="379388"/>
            <a:ext cx="1059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Vidaloka " panose="02000504000000020004" pitchFamily="2" charset="0"/>
                <a:cs typeface="Arima Madurai Black" pitchFamily="2" charset="77"/>
              </a:rPr>
              <a:t>APPENDIX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6BC3B3-8D03-4D26-B9C6-E6D1A04EF56F}"/>
              </a:ext>
            </a:extLst>
          </p:cNvPr>
          <p:cNvCxnSpPr>
            <a:cxnSpLocks/>
          </p:cNvCxnSpPr>
          <p:nvPr/>
        </p:nvCxnSpPr>
        <p:spPr>
          <a:xfrm>
            <a:off x="800100" y="1233836"/>
            <a:ext cx="10591799" cy="0"/>
          </a:xfrm>
          <a:prstGeom prst="line">
            <a:avLst/>
          </a:prstGeom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3625BF-0719-4770-8A02-623A3B42190D}"/>
              </a:ext>
            </a:extLst>
          </p:cNvPr>
          <p:cNvSpPr txBox="1"/>
          <p:nvPr/>
        </p:nvSpPr>
        <p:spPr>
          <a:xfrm>
            <a:off x="800100" y="1483625"/>
            <a:ext cx="107986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</a:rPr>
              <a:t># Install package</a:t>
            </a:r>
          </a:p>
          <a:p>
            <a:r>
              <a:rPr lang="en-IN" sz="2000" dirty="0">
                <a:solidFill>
                  <a:schemeClr val="tx2"/>
                </a:solidFill>
              </a:rPr>
              <a:t># ggplot2:for </a:t>
            </a:r>
            <a:r>
              <a:rPr lang="en-IN" sz="2000" dirty="0" err="1">
                <a:solidFill>
                  <a:schemeClr val="tx2"/>
                </a:solidFill>
              </a:rPr>
              <a:t>ggplot</a:t>
            </a:r>
            <a:r>
              <a:rPr lang="en-IN" sz="2000" dirty="0">
                <a:solidFill>
                  <a:schemeClr val="tx2"/>
                </a:solidFill>
              </a:rPr>
              <a:t>() functions.</a:t>
            </a:r>
          </a:p>
          <a:p>
            <a:r>
              <a:rPr lang="en-IN" sz="2000" dirty="0" err="1">
                <a:solidFill>
                  <a:schemeClr val="tx2"/>
                </a:solidFill>
              </a:rPr>
              <a:t>install.packages</a:t>
            </a:r>
            <a:r>
              <a:rPr lang="en-IN" sz="2000" dirty="0">
                <a:solidFill>
                  <a:schemeClr val="tx2"/>
                </a:solidFill>
              </a:rPr>
              <a:t>("ggplot2")</a:t>
            </a:r>
          </a:p>
          <a:p>
            <a:r>
              <a:rPr lang="en-IN" sz="2000" dirty="0">
                <a:solidFill>
                  <a:schemeClr val="tx2"/>
                </a:solidFill>
              </a:rPr>
              <a:t>#Use library command after installation to load the package</a:t>
            </a:r>
          </a:p>
          <a:p>
            <a:r>
              <a:rPr lang="en-IN" sz="2000" dirty="0">
                <a:solidFill>
                  <a:schemeClr val="tx2"/>
                </a:solidFill>
              </a:rPr>
              <a:t>library(ggplot2)</a:t>
            </a:r>
          </a:p>
          <a:p>
            <a:r>
              <a:rPr lang="en-IN" sz="2000" dirty="0">
                <a:solidFill>
                  <a:schemeClr val="tx2"/>
                </a:solidFill>
              </a:rPr>
              <a:t>library(lattice)</a:t>
            </a:r>
          </a:p>
          <a:p>
            <a:r>
              <a:rPr lang="en-IN" sz="2000" dirty="0">
                <a:solidFill>
                  <a:schemeClr val="tx2"/>
                </a:solidFill>
              </a:rPr>
              <a:t># Clean up :clear any previous data that can affect the result while running the code.</a:t>
            </a:r>
          </a:p>
          <a:p>
            <a:r>
              <a:rPr lang="en-IN" sz="2000" dirty="0">
                <a:solidFill>
                  <a:schemeClr val="tx2"/>
                </a:solidFill>
              </a:rPr>
              <a:t>rm(list = ls())</a:t>
            </a:r>
          </a:p>
          <a:p>
            <a:r>
              <a:rPr lang="en-IN" sz="2000" dirty="0">
                <a:solidFill>
                  <a:schemeClr val="tx2"/>
                </a:solidFill>
              </a:rPr>
              <a:t>#Use the basic syntax</a:t>
            </a:r>
          </a:p>
          <a:p>
            <a:r>
              <a:rPr lang="en-IN" sz="2000" dirty="0" err="1">
                <a:solidFill>
                  <a:schemeClr val="tx2"/>
                </a:solidFill>
              </a:rPr>
              <a:t>ggplot</a:t>
            </a:r>
            <a:r>
              <a:rPr lang="en-IN" sz="2000" dirty="0">
                <a:solidFill>
                  <a:schemeClr val="tx2"/>
                </a:solidFill>
              </a:rPr>
              <a:t>(data = df, </a:t>
            </a:r>
            <a:r>
              <a:rPr lang="en-IN" sz="2000" dirty="0" err="1">
                <a:solidFill>
                  <a:schemeClr val="tx2"/>
                </a:solidFill>
              </a:rPr>
              <a:t>aes</a:t>
            </a:r>
            <a:r>
              <a:rPr lang="en-IN" sz="2000" dirty="0">
                <a:solidFill>
                  <a:schemeClr val="tx2"/>
                </a:solidFill>
              </a:rPr>
              <a:t>(x = </a:t>
            </a:r>
            <a:r>
              <a:rPr lang="en-IN" sz="2000" dirty="0" err="1">
                <a:solidFill>
                  <a:schemeClr val="tx2"/>
                </a:solidFill>
              </a:rPr>
              <a:t>x_var</a:t>
            </a:r>
            <a:r>
              <a:rPr lang="en-IN" sz="2000" dirty="0">
                <a:solidFill>
                  <a:schemeClr val="tx2"/>
                </a:solidFill>
              </a:rPr>
              <a:t>, y = </a:t>
            </a:r>
            <a:r>
              <a:rPr lang="en-IN" sz="2000" dirty="0" err="1">
                <a:solidFill>
                  <a:schemeClr val="tx2"/>
                </a:solidFill>
              </a:rPr>
              <a:t>y_var</a:t>
            </a:r>
            <a:r>
              <a:rPr lang="en-IN" sz="2000" dirty="0">
                <a:solidFill>
                  <a:schemeClr val="tx2"/>
                </a:solidFill>
              </a:rPr>
              <a:t>)) +</a:t>
            </a:r>
            <a:r>
              <a:rPr lang="en-IN" sz="2000" dirty="0" err="1">
                <a:solidFill>
                  <a:schemeClr val="tx2"/>
                </a:solidFill>
              </a:rPr>
              <a:t>geom_point</a:t>
            </a:r>
            <a:r>
              <a:rPr lang="en-IN" sz="2000" dirty="0">
                <a:solidFill>
                  <a:schemeClr val="tx2"/>
                </a:solidFill>
              </a:rPr>
              <a:t>()</a:t>
            </a:r>
          </a:p>
          <a:p>
            <a:r>
              <a:rPr lang="en-IN" sz="2000" dirty="0">
                <a:solidFill>
                  <a:schemeClr val="tx2"/>
                </a:solidFill>
              </a:rPr>
              <a:t>#df is the 'data used',</a:t>
            </a:r>
            <a:r>
              <a:rPr lang="en-IN" sz="2000" dirty="0" err="1">
                <a:solidFill>
                  <a:schemeClr val="tx2"/>
                </a:solidFill>
              </a:rPr>
              <a:t>x_var</a:t>
            </a:r>
            <a:r>
              <a:rPr lang="en-IN" sz="2000" dirty="0">
                <a:solidFill>
                  <a:schemeClr val="tx2"/>
                </a:solidFill>
              </a:rPr>
              <a:t> is the </a:t>
            </a:r>
            <a:r>
              <a:rPr lang="en-IN" sz="2000" dirty="0" err="1">
                <a:solidFill>
                  <a:schemeClr val="tx2"/>
                </a:solidFill>
              </a:rPr>
              <a:t>varaible</a:t>
            </a:r>
            <a:r>
              <a:rPr lang="en-IN" sz="2000" dirty="0">
                <a:solidFill>
                  <a:schemeClr val="tx2"/>
                </a:solidFill>
              </a:rPr>
              <a:t> used in x </a:t>
            </a:r>
            <a:r>
              <a:rPr lang="en-IN" sz="2000" dirty="0" err="1">
                <a:solidFill>
                  <a:schemeClr val="tx2"/>
                </a:solidFill>
              </a:rPr>
              <a:t>axis,y_var</a:t>
            </a:r>
            <a:r>
              <a:rPr lang="en-IN" sz="2000" dirty="0">
                <a:solidFill>
                  <a:schemeClr val="tx2"/>
                </a:solidFill>
              </a:rPr>
              <a:t> is the variable used in y </a:t>
            </a:r>
            <a:r>
              <a:rPr lang="en-IN" sz="2000" dirty="0" err="1">
                <a:solidFill>
                  <a:schemeClr val="tx2"/>
                </a:solidFill>
              </a:rPr>
              <a:t>axis,geom_point</a:t>
            </a:r>
            <a:r>
              <a:rPr lang="en-IN" sz="2000" dirty="0">
                <a:solidFill>
                  <a:schemeClr val="tx2"/>
                </a:solidFill>
              </a:rPr>
              <a:t>() is the to tell </a:t>
            </a:r>
            <a:r>
              <a:rPr lang="en-IN" sz="2000" dirty="0" err="1">
                <a:solidFill>
                  <a:schemeClr val="tx2"/>
                </a:solidFill>
              </a:rPr>
              <a:t>ggplot</a:t>
            </a:r>
            <a:r>
              <a:rPr lang="en-IN" sz="2000" dirty="0">
                <a:solidFill>
                  <a:schemeClr val="tx2"/>
                </a:solidFill>
              </a:rPr>
              <a:t> that we want to draw point </a:t>
            </a:r>
            <a:r>
              <a:rPr lang="en-IN" sz="2000" dirty="0" err="1">
                <a:solidFill>
                  <a:schemeClr val="tx2"/>
                </a:solidFill>
              </a:rPr>
              <a:t>geoms</a:t>
            </a:r>
            <a:r>
              <a:rPr lang="en-IN" sz="2000" dirty="0">
                <a:solidFill>
                  <a:schemeClr val="tx2"/>
                </a:solidFill>
              </a:rPr>
              <a:t> (i.e., points).</a:t>
            </a:r>
          </a:p>
          <a:p>
            <a:r>
              <a:rPr lang="en-IN" sz="2000" dirty="0">
                <a:solidFill>
                  <a:schemeClr val="tx2"/>
                </a:solidFill>
              </a:rPr>
              <a:t>#Use the function here.</a:t>
            </a:r>
          </a:p>
          <a:p>
            <a:r>
              <a:rPr lang="en-IN" sz="2000" dirty="0">
                <a:solidFill>
                  <a:schemeClr val="tx2"/>
                </a:solidFill>
              </a:rPr>
              <a:t>#To change the </a:t>
            </a:r>
            <a:r>
              <a:rPr lang="en-IN" sz="2000" dirty="0" err="1">
                <a:solidFill>
                  <a:schemeClr val="tx2"/>
                </a:solidFill>
              </a:rPr>
              <a:t>color</a:t>
            </a:r>
            <a:r>
              <a:rPr lang="en-IN" sz="2000" dirty="0">
                <a:solidFill>
                  <a:schemeClr val="tx2"/>
                </a:solidFill>
              </a:rPr>
              <a:t> of the points in our </a:t>
            </a:r>
            <a:r>
              <a:rPr lang="en-IN" sz="2000" dirty="0" err="1">
                <a:solidFill>
                  <a:schemeClr val="tx2"/>
                </a:solidFill>
              </a:rPr>
              <a:t>ggplot</a:t>
            </a:r>
            <a:r>
              <a:rPr lang="en-IN" sz="2000" dirty="0">
                <a:solidFill>
                  <a:schemeClr val="tx2"/>
                </a:solidFill>
              </a:rPr>
              <a:t> scatterplot to a solid </a:t>
            </a:r>
            <a:r>
              <a:rPr lang="en-IN" sz="2000" dirty="0" err="1">
                <a:solidFill>
                  <a:schemeClr val="tx2"/>
                </a:solidFill>
              </a:rPr>
              <a:t>color</a:t>
            </a:r>
            <a:r>
              <a:rPr lang="en-IN" sz="2000" dirty="0">
                <a:solidFill>
                  <a:schemeClr val="tx2"/>
                </a:solidFill>
              </a:rPr>
              <a:t>, we need to use the </a:t>
            </a:r>
            <a:r>
              <a:rPr lang="en-IN" sz="2000" dirty="0" err="1">
                <a:solidFill>
                  <a:schemeClr val="tx2"/>
                </a:solidFill>
              </a:rPr>
              <a:t>color</a:t>
            </a:r>
            <a:r>
              <a:rPr lang="en-IN" sz="2000" dirty="0">
                <a:solidFill>
                  <a:schemeClr val="tx2"/>
                </a:solidFill>
              </a:rPr>
              <a:t> parameter.</a:t>
            </a:r>
          </a:p>
          <a:p>
            <a:r>
              <a:rPr lang="en-IN" sz="2000" dirty="0" err="1">
                <a:solidFill>
                  <a:schemeClr val="tx2"/>
                </a:solidFill>
              </a:rPr>
              <a:t>ggplot</a:t>
            </a:r>
            <a:r>
              <a:rPr lang="en-IN" sz="2000" dirty="0">
                <a:solidFill>
                  <a:schemeClr val="tx2"/>
                </a:solidFill>
              </a:rPr>
              <a:t>(data = </a:t>
            </a:r>
            <a:r>
              <a:rPr lang="en-IN" sz="2000" dirty="0" err="1">
                <a:solidFill>
                  <a:schemeClr val="tx2"/>
                </a:solidFill>
              </a:rPr>
              <a:t>eu_terrorism_fatalities_by_year</a:t>
            </a:r>
            <a:r>
              <a:rPr lang="en-IN" sz="2000" dirty="0">
                <a:solidFill>
                  <a:schemeClr val="tx2"/>
                </a:solidFill>
              </a:rPr>
              <a:t>, </a:t>
            </a:r>
            <a:r>
              <a:rPr lang="en-IN" sz="2000" dirty="0" err="1">
                <a:solidFill>
                  <a:schemeClr val="tx2"/>
                </a:solidFill>
              </a:rPr>
              <a:t>aes</a:t>
            </a:r>
            <a:r>
              <a:rPr lang="en-IN" sz="2000" dirty="0">
                <a:solidFill>
                  <a:schemeClr val="tx2"/>
                </a:solidFill>
              </a:rPr>
              <a:t>(x = year, y = fatalities)) + </a:t>
            </a:r>
            <a:r>
              <a:rPr lang="en-IN" sz="2000" dirty="0" err="1">
                <a:solidFill>
                  <a:schemeClr val="tx2"/>
                </a:solidFill>
              </a:rPr>
              <a:t>geom_point</a:t>
            </a:r>
            <a:r>
              <a:rPr lang="en-IN" sz="2000" dirty="0">
                <a:solidFill>
                  <a:schemeClr val="tx2"/>
                </a:solidFill>
              </a:rPr>
              <a:t>(</a:t>
            </a:r>
            <a:r>
              <a:rPr lang="en-IN" sz="2000" dirty="0" err="1">
                <a:solidFill>
                  <a:schemeClr val="tx2"/>
                </a:solidFill>
              </a:rPr>
              <a:t>color</a:t>
            </a:r>
            <a:r>
              <a:rPr lang="en-IN" sz="2000" dirty="0">
                <a:solidFill>
                  <a:schemeClr val="tx2"/>
                </a:solidFill>
              </a:rPr>
              <a:t> = 'red')</a:t>
            </a:r>
          </a:p>
        </p:txBody>
      </p:sp>
    </p:spTree>
    <p:extLst>
      <p:ext uri="{BB962C8B-B14F-4D97-AF65-F5344CB8AC3E}">
        <p14:creationId xmlns:p14="http://schemas.microsoft.com/office/powerpoint/2010/main" val="20898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42257" y="310568"/>
            <a:ext cx="1082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Vidaloka " panose="02000504000000020004" pitchFamily="2" charset="0"/>
                <a:ea typeface="Nunito Bold" charset="0"/>
                <a:cs typeface="Abhaya Libre ExtraBold" panose="02000603000000000000" pitchFamily="2" charset="77"/>
              </a:rPr>
              <a:t>REFERENCES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5D4B90-4FB6-4904-A79F-0A31797D073C}"/>
              </a:ext>
            </a:extLst>
          </p:cNvPr>
          <p:cNvCxnSpPr/>
          <p:nvPr/>
        </p:nvCxnSpPr>
        <p:spPr>
          <a:xfrm>
            <a:off x="642257" y="1141565"/>
            <a:ext cx="10820399" cy="0"/>
          </a:xfrm>
          <a:prstGeom prst="line">
            <a:avLst/>
          </a:prstGeom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01B6B3-678A-493C-A80E-41068D9ACC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14" y="2179710"/>
            <a:ext cx="252000" cy="25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8F5EA-F355-4C82-BB40-05E7FD1185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257" y="3755143"/>
            <a:ext cx="252000" cy="25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5EC59-9D68-49BC-AC00-1F5723CF6D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71" y="4723461"/>
            <a:ext cx="252000" cy="25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0ED77-0D54-4D67-A05D-13DE56C669C3}"/>
              </a:ext>
            </a:extLst>
          </p:cNvPr>
          <p:cNvSpPr txBox="1"/>
          <p:nvPr/>
        </p:nvSpPr>
        <p:spPr>
          <a:xfrm>
            <a:off x="1300423" y="2035480"/>
            <a:ext cx="9504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IN" sz="2400" dirty="0" err="1">
                <a:solidFill>
                  <a:schemeClr val="tx2"/>
                </a:solidFill>
              </a:rPr>
              <a:t>Tarr</a:t>
            </a:r>
            <a:r>
              <a:rPr lang="en-IN" sz="2400" dirty="0">
                <a:solidFill>
                  <a:schemeClr val="tx2"/>
                </a:solidFill>
              </a:rPr>
              <a:t> G, Mueller S and Welsh AH (2018). </a:t>
            </a:r>
            <a:r>
              <a:rPr lang="en-IN" sz="2400" dirty="0" err="1">
                <a:solidFill>
                  <a:schemeClr val="tx2"/>
                </a:solidFill>
              </a:rPr>
              <a:t>mplot</a:t>
            </a:r>
            <a:r>
              <a:rPr lang="en-IN" sz="2400" dirty="0">
                <a:solidFill>
                  <a:schemeClr val="tx2"/>
                </a:solidFill>
              </a:rPr>
              <a:t>: An R Package for Graphical Model Stability and Variable Selection Procedures. Journal of Statistical Software, 83(9), pp. 1-28. </a:t>
            </a:r>
            <a:r>
              <a:rPr lang="en-IN" sz="2400" dirty="0" err="1">
                <a:solidFill>
                  <a:schemeClr val="tx2"/>
                </a:solidFill>
              </a:rPr>
              <a:t>doi</a:t>
            </a:r>
            <a:r>
              <a:rPr lang="en-IN" sz="2400" dirty="0">
                <a:solidFill>
                  <a:schemeClr val="tx2"/>
                </a:solidFill>
              </a:rPr>
              <a:t>: 10.18637/jss.v083.i09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9CBE0-40C5-43C0-83E0-70F88408EB2C}"/>
              </a:ext>
            </a:extLst>
          </p:cNvPr>
          <p:cNvSpPr txBox="1"/>
          <p:nvPr/>
        </p:nvSpPr>
        <p:spPr>
          <a:xfrm>
            <a:off x="1300423" y="3650311"/>
            <a:ext cx="9656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https://www.sharpsightlabs.com/blog/scatter-plot-in-r/</a:t>
            </a:r>
            <a:endParaRPr lang="en-IN" sz="24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5EB94-F5C1-4DD3-B872-2158A5186797}"/>
              </a:ext>
            </a:extLst>
          </p:cNvPr>
          <p:cNvSpPr txBox="1"/>
          <p:nvPr/>
        </p:nvSpPr>
        <p:spPr>
          <a:xfrm>
            <a:off x="1300423" y="4516106"/>
            <a:ext cx="950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IN" sz="2400" dirty="0">
                <a:solidFill>
                  <a:schemeClr val="tx2"/>
                </a:solidFill>
              </a:rPr>
              <a:t>Data for visualization is taken from  </a:t>
            </a:r>
            <a:r>
              <a:rPr lang="en-IN" sz="24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https://github.com/fivethirtyeight/data</a:t>
            </a:r>
            <a:endParaRPr lang="en-IN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6989" y="4712832"/>
            <a:ext cx="7019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code and results can be accessed from </a:t>
            </a:r>
            <a:r>
              <a:rPr lang="en-IN" sz="24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-IN" sz="2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link : </a:t>
            </a:r>
          </a:p>
          <a:p>
            <a:r>
              <a:rPr lang="en-IN" sz="2400" u="sng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https://github.com/herdiliasunu/System-Simulation.git</a:t>
            </a:r>
            <a:endParaRPr lang="en-IN" sz="24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686" y="1114202"/>
            <a:ext cx="73186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Vidaloka " panose="02000504000000020004" pitchFamily="2" charset="0"/>
                <a:ea typeface="Nunito Bold" charset="0"/>
                <a:cs typeface="Arima Madurai Black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harisma - Light">
      <a:dk1>
        <a:srgbClr val="595959"/>
      </a:dk1>
      <a:lt1>
        <a:srgbClr val="FFFFFF"/>
      </a:lt1>
      <a:dk2>
        <a:srgbClr val="404040"/>
      </a:dk2>
      <a:lt2>
        <a:srgbClr val="FFFFFF"/>
      </a:lt2>
      <a:accent1>
        <a:srgbClr val="E70F41"/>
      </a:accent1>
      <a:accent2>
        <a:srgbClr val="64D15C"/>
      </a:accent2>
      <a:accent3>
        <a:srgbClr val="FDA83C"/>
      </a:accent3>
      <a:accent4>
        <a:srgbClr val="54D0B5"/>
      </a:accent4>
      <a:accent5>
        <a:srgbClr val="17588D"/>
      </a:accent5>
      <a:accent6>
        <a:srgbClr val="0D6F4B"/>
      </a:accent6>
      <a:hlink>
        <a:srgbClr val="FFFFFF"/>
      </a:hlink>
      <a:folHlink>
        <a:srgbClr val="EDED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Widescreen</PresentationFormat>
  <Paragraphs>40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Nunito Sans</vt:lpstr>
      <vt:lpstr>Times New Roman</vt:lpstr>
      <vt:lpstr>Vidaloka 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herdilia sunu</cp:lastModifiedBy>
  <cp:revision>323</cp:revision>
  <dcterms:created xsi:type="dcterms:W3CDTF">2018-12-21T22:04:22Z</dcterms:created>
  <dcterms:modified xsi:type="dcterms:W3CDTF">2019-06-08T16:11:02Z</dcterms:modified>
</cp:coreProperties>
</file>